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31" r:id="rId3"/>
    <p:sldId id="330" r:id="rId4"/>
    <p:sldId id="33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5D6C"/>
    <a:srgbClr val="0092AB"/>
    <a:srgbClr val="00FF00"/>
    <a:srgbClr val="0000FF"/>
    <a:srgbClr val="00FFFF"/>
    <a:srgbClr val="FFFF00"/>
    <a:srgbClr val="4BE5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7" autoAdjust="0"/>
    <p:restoredTop sz="89575" autoAdjust="0"/>
  </p:normalViewPr>
  <p:slideViewPr>
    <p:cSldViewPr>
      <p:cViewPr varScale="1">
        <p:scale>
          <a:sx n="84" d="100"/>
          <a:sy n="84" d="100"/>
        </p:scale>
        <p:origin x="-123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AC3AE-7DBF-49D4-8939-5EB192778BE8}" type="datetimeFigureOut">
              <a:rPr lang="pt-BR" smtClean="0"/>
              <a:pPr/>
              <a:t>01/05/2017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1F0AA-FB90-4202-AAF5-872BC429BCE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apasl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3905672"/>
            <a:ext cx="9185020" cy="295232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3598168" cy="993353"/>
          </a:xfrm>
        </p:spPr>
        <p:txBody>
          <a:bodyPr>
            <a:normAutofit/>
          </a:bodyPr>
          <a:lstStyle>
            <a:lvl1pPr>
              <a:defRPr sz="3200"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580112" y="5733256"/>
            <a:ext cx="3416424" cy="620688"/>
          </a:xfrm>
        </p:spPr>
        <p:txBody>
          <a:bodyPr>
            <a:no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nome do Professor</a:t>
            </a:r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67944" y="621630"/>
            <a:ext cx="4679950" cy="7191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t-BR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  <a:cs typeface="+mj-cs"/>
              </a:rPr>
              <a:t>LINGUAGEM DE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3635896" y="1340247"/>
            <a:ext cx="5328592" cy="936625"/>
          </a:xfrm>
        </p:spPr>
        <p:txBody>
          <a:bodyPr>
            <a:normAutofit/>
          </a:bodyPr>
          <a:lstStyle>
            <a:lvl1pPr>
              <a:buNone/>
              <a:defRPr lang="pt-BR" sz="4800" b="1" dirty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+mj-cs"/>
              </a:rPr>
              <a:t>PROGRAMAÇÃO II</a:t>
            </a:r>
            <a:endParaRPr lang="pt-BR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+mj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83768" y="2564904"/>
            <a:ext cx="4679950" cy="719138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pt-BR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Yu Gothic" pitchFamily="34" charset="-128"/>
                <a:ea typeface="Yu Gothic" pitchFamily="34" charset="-128"/>
                <a:cs typeface="+mj-cs"/>
              </a:rPr>
              <a:t>LINGUAGEM DE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11" hasCustomPrompt="1"/>
          </p:nvPr>
        </p:nvSpPr>
        <p:spPr>
          <a:xfrm>
            <a:off x="2123728" y="3501008"/>
            <a:ext cx="5328592" cy="936625"/>
          </a:xfrm>
        </p:spPr>
        <p:txBody>
          <a:bodyPr>
            <a:normAutofit/>
          </a:bodyPr>
          <a:lstStyle>
            <a:lvl1pPr>
              <a:buNone/>
              <a:defRPr lang="pt-BR" sz="4800" b="1" dirty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r>
              <a:rPr lang="pt-BR" sz="44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  <a:cs typeface="+mj-cs"/>
              </a:rPr>
              <a:t>PROGRAMAÇÃO II</a:t>
            </a:r>
            <a:endParaRPr lang="pt-BR" sz="44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  <a:cs typeface="+mj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01/05/2017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01/05/2017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ituloslide.png"/>
          <p:cNvPicPr>
            <a:picLocks noChangeAspect="1"/>
          </p:cNvPicPr>
          <p:nvPr userDrawn="1"/>
        </p:nvPicPr>
        <p:blipFill>
          <a:blip r:embed="rId2" cstate="print"/>
          <a:srcRect r="4351"/>
          <a:stretch>
            <a:fillRect/>
          </a:stretch>
        </p:blipFill>
        <p:spPr>
          <a:xfrm>
            <a:off x="-36512" y="-27384"/>
            <a:ext cx="9180512" cy="908720"/>
          </a:xfrm>
          <a:prstGeom prst="rect">
            <a:avLst/>
          </a:prstGeom>
        </p:spPr>
      </p:pic>
      <p:sp>
        <p:nvSpPr>
          <p:cNvPr id="12" name="Espaço Reservado para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900783" y="188913"/>
            <a:ext cx="1150937" cy="576262"/>
          </a:xfrm>
        </p:spPr>
        <p:txBody>
          <a:bodyPr>
            <a:noAutofit/>
          </a:bodyPr>
          <a:lstStyle>
            <a:lvl1pPr>
              <a:buNone/>
              <a:defRPr sz="3600" b="1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pPr lvl="0"/>
            <a:r>
              <a:rPr lang="pt-BR" dirty="0" smtClean="0"/>
              <a:t>OO</a:t>
            </a:r>
            <a:endParaRPr lang="pt-BR" dirty="0"/>
          </a:p>
        </p:txBody>
      </p:sp>
      <p:sp>
        <p:nvSpPr>
          <p:cNvPr id="14" name="Espaço Reservado para Texto 11"/>
          <p:cNvSpPr>
            <a:spLocks noGrp="1"/>
          </p:cNvSpPr>
          <p:nvPr>
            <p:ph type="body" sz="quarter" idx="14" hasCustomPrompt="1"/>
          </p:nvPr>
        </p:nvSpPr>
        <p:spPr>
          <a:xfrm>
            <a:off x="2555776" y="116632"/>
            <a:ext cx="6048672" cy="576262"/>
          </a:xfrm>
        </p:spPr>
        <p:txBody>
          <a:bodyPr>
            <a:noAutofit/>
          </a:bodyPr>
          <a:lstStyle>
            <a:lvl1pPr>
              <a:buNone/>
              <a:defRPr sz="3600" baseline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defRPr>
            </a:lvl1pPr>
          </a:lstStyle>
          <a:p>
            <a:pPr lvl="0"/>
            <a:r>
              <a:rPr lang="pt-BR" dirty="0" smtClean="0"/>
              <a:t>Título do Slide</a:t>
            </a:r>
            <a:endParaRPr lang="pt-B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EB1D-49EF-41EF-8F01-1D21D4BA78E8}" type="datetimeFigureOut">
              <a:rPr lang="pt-BR" smtClean="0"/>
              <a:pPr/>
              <a:t>01/05/2017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2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EB1D-49EF-41EF-8F01-1D21D4BA78E8}" type="datetimeFigureOut">
              <a:rPr lang="pt-BR" smtClean="0"/>
              <a:pPr/>
              <a:t>01/05/2017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E278-56A0-45B1-B459-0B9A591944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5387975"/>
            <a:ext cx="4392488" cy="993353"/>
          </a:xfrm>
        </p:spPr>
        <p:txBody>
          <a:bodyPr>
            <a:noAutofit/>
          </a:bodyPr>
          <a:lstStyle/>
          <a:p>
            <a:pPr algn="l"/>
            <a:r>
              <a:rPr lang="pt-BR" sz="2200" b="1" dirty="0" smtClean="0"/>
              <a:t>AULA 04</a:t>
            </a:r>
            <a:r>
              <a:rPr lang="pt-BR" sz="2200" dirty="0" smtClean="0"/>
              <a:t/>
            </a:r>
            <a:br>
              <a:rPr lang="pt-BR" sz="2200" dirty="0" smtClean="0"/>
            </a:br>
            <a:r>
              <a:rPr lang="pt-BR" sz="2200" dirty="0" smtClean="0"/>
              <a:t>CONDICIONAIS E CLASSES</a:t>
            </a:r>
            <a:endParaRPr lang="pt-BR" sz="2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LUIS GUSTAVO ARAUJO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3779912" y="1340768"/>
            <a:ext cx="4968552" cy="936625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PROGRAMAÇÃO I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0"/>
          </p:nvPr>
        </p:nvSpPr>
        <p:spPr>
          <a:xfrm>
            <a:off x="539552" y="1989782"/>
            <a:ext cx="1728192" cy="1367210"/>
          </a:xfrm>
        </p:spPr>
        <p:txBody>
          <a:bodyPr>
            <a:noAutofit/>
          </a:bodyPr>
          <a:lstStyle/>
          <a:p>
            <a:r>
              <a:rPr lang="pt-BR" sz="9600" b="1" dirty="0" smtClean="0">
                <a:solidFill>
                  <a:srgbClr val="005D6C"/>
                </a:solidFill>
              </a:rPr>
              <a:t>02</a:t>
            </a:r>
            <a:endParaRPr lang="pt-BR" sz="9600" b="1" dirty="0">
              <a:solidFill>
                <a:srgbClr val="005D6C"/>
              </a:solidFill>
            </a:endParaRP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1"/>
          </p:nvPr>
        </p:nvSpPr>
        <p:spPr>
          <a:xfrm>
            <a:off x="611560" y="3501008"/>
            <a:ext cx="7776864" cy="1656184"/>
          </a:xfrm>
        </p:spPr>
        <p:txBody>
          <a:bodyPr>
            <a:normAutofit/>
          </a:bodyPr>
          <a:lstStyle/>
          <a:p>
            <a:r>
              <a:rPr lang="pt-BR" b="0" dirty="0" smtClean="0"/>
              <a:t>CRIANDO SUAS</a:t>
            </a:r>
            <a:endParaRPr lang="pt-BR" b="0" dirty="0"/>
          </a:p>
        </p:txBody>
      </p:sp>
      <p:sp>
        <p:nvSpPr>
          <p:cNvPr id="10" name="Retângulo 9"/>
          <p:cNvSpPr/>
          <p:nvPr/>
        </p:nvSpPr>
        <p:spPr>
          <a:xfrm>
            <a:off x="611560" y="4221088"/>
            <a:ext cx="3049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 smtClean="0">
                <a:solidFill>
                  <a:schemeClr val="bg1"/>
                </a:solidFill>
                <a:latin typeface="Yu Gothic" pitchFamily="34" charset="-128"/>
                <a:ea typeface="Yu Gothic" pitchFamily="34" charset="-128"/>
              </a:rPr>
              <a:t>CLASSES</a:t>
            </a:r>
            <a:endParaRPr lang="pt-BR" sz="4800" b="1" dirty="0">
              <a:solidFill>
                <a:schemeClr val="bg1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395536" y="2132856"/>
            <a:ext cx="144016" cy="280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CRIANDO SUAS </a:t>
            </a:r>
            <a:r>
              <a:rPr lang="pt-BR" sz="2800" b="1" dirty="0" smtClean="0"/>
              <a:t>CLASSES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949931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Podemos usar 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classes para criar objetos, mas também podemos CRIAR as nossas classes.</a:t>
            </a:r>
            <a:endParaRPr lang="pt-BR" sz="2400" b="1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CLASSES!</a:t>
            </a:r>
            <a:endParaRPr lang="pt-BR" sz="2400" b="1" dirty="0" smtClean="0">
              <a:solidFill>
                <a:srgbClr val="0092AB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27584" y="342900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Como sabemos, a classe é um MODELO de algo</a:t>
            </a:r>
            <a:endParaRPr lang="pt-BR" sz="2400" b="1" dirty="0" smtClean="0">
              <a:solidFill>
                <a:srgbClr val="005D6C"/>
              </a:solidFill>
              <a:latin typeface="Yu Gothic" pitchFamily="34" charset="-128"/>
              <a:ea typeface="Yu Gothic" pitchFamily="34" charset="-128"/>
            </a:endParaRPr>
          </a:p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que desejamos modelar no computador, com a Picture, Pixel,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Color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 smtClean="0"/>
              <a:t>01</a:t>
            </a:r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4"/>
          </p:nvPr>
        </p:nvSpPr>
        <p:spPr>
          <a:xfrm>
            <a:off x="2483768" y="188442"/>
            <a:ext cx="6480720" cy="576262"/>
          </a:xfrm>
        </p:spPr>
        <p:txBody>
          <a:bodyPr/>
          <a:lstStyle/>
          <a:p>
            <a:pPr algn="ctr"/>
            <a:r>
              <a:rPr lang="pt-BR" sz="2800" dirty="0" smtClean="0"/>
              <a:t>USANDO </a:t>
            </a:r>
            <a:r>
              <a:rPr lang="pt-BR" sz="2800" b="1" dirty="0" smtClean="0"/>
              <a:t>CONDICIONAIS</a:t>
            </a:r>
            <a:endParaRPr lang="pt-BR" sz="2800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27584" y="171532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No </a:t>
            </a:r>
            <a:r>
              <a:rPr lang="pt-BR" sz="2400" b="1" dirty="0" err="1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Python</a:t>
            </a:r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precisamos dizer que QUEREMOS criar uma classe para que ele entenda. Para isso</a:t>
            </a:r>
          </a:p>
          <a:p>
            <a:pPr algn="just"/>
            <a:r>
              <a:rPr lang="pt-BR" sz="2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usamos a palavra </a:t>
            </a:r>
            <a:r>
              <a:rPr lang="pt-BR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class</a:t>
            </a:r>
            <a:r>
              <a:rPr lang="pt-B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" pitchFamily="34" charset="-128"/>
                <a:ea typeface="Yu Gothic" pitchFamily="34" charset="-128"/>
              </a:rPr>
              <a:t>.</a:t>
            </a:r>
            <a:endParaRPr lang="pt-B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1520" y="1196752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 smtClean="0">
                <a:solidFill>
                  <a:srgbClr val="0092AB"/>
                </a:solidFill>
                <a:latin typeface="Yu Gothic" pitchFamily="34" charset="-128"/>
                <a:ea typeface="Yu Gothic" pitchFamily="34" charset="-128"/>
              </a:rPr>
              <a:t>COMO CRIAR UMA CLASSE?</a:t>
            </a:r>
            <a:endParaRPr lang="pt-BR" sz="2400" b="1" dirty="0" smtClean="0">
              <a:solidFill>
                <a:srgbClr val="0092AB"/>
              </a:solidFill>
              <a:latin typeface="Yu Gothic" pitchFamily="34" charset="-128"/>
              <a:ea typeface="Yu Gothic" pitchFamily="34" charset="-128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59632" y="4005064"/>
            <a:ext cx="763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b="1" dirty="0" err="1" smtClean="0">
                <a:latin typeface="Yu Gothic" pitchFamily="34" charset="-128"/>
                <a:ea typeface="Yu Gothic" pitchFamily="34" charset="-128"/>
              </a:rPr>
              <a:t>class</a:t>
            </a:r>
            <a:r>
              <a:rPr lang="pt-BR" sz="4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 </a:t>
            </a:r>
            <a:r>
              <a:rPr lang="pt-BR" sz="4400" b="1" dirty="0" err="1" smtClean="0">
                <a:solidFill>
                  <a:srgbClr val="FF00FF"/>
                </a:solidFill>
                <a:latin typeface="Yu Gothic" pitchFamily="34" charset="-128"/>
                <a:ea typeface="Yu Gothic" pitchFamily="34" charset="-128"/>
              </a:rPr>
              <a:t>NomedaClasse</a:t>
            </a:r>
            <a:r>
              <a:rPr lang="pt-BR" sz="4400" b="1" dirty="0" smtClean="0">
                <a:solidFill>
                  <a:srgbClr val="005D6C"/>
                </a:solidFill>
                <a:latin typeface="Yu Gothic" pitchFamily="34" charset="-128"/>
                <a:ea typeface="Yu Gothic" pitchFamily="34" charset="-128"/>
              </a:rPr>
              <a:t>( ):</a:t>
            </a:r>
            <a:endParaRPr lang="pt-BR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Yu Gothic" pitchFamily="34" charset="-128"/>
              <a:ea typeface="Yu 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91</Words>
  <Application>Microsoft Office PowerPoint</Application>
  <PresentationFormat>Apresentação na tela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AULA 04 CONDICIONAIS E CLASSES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 CONCEITOS INTRODUTÓRIOS</dc:title>
  <dc:creator>Luis Araujo</dc:creator>
  <cp:lastModifiedBy>Luis Araujo</cp:lastModifiedBy>
  <cp:revision>174</cp:revision>
  <dcterms:created xsi:type="dcterms:W3CDTF">2016-07-31T00:37:20Z</dcterms:created>
  <dcterms:modified xsi:type="dcterms:W3CDTF">2017-05-01T04:29:53Z</dcterms:modified>
</cp:coreProperties>
</file>