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E886D2C-C31E-4C7C-AB14-DEAA7A9400FD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19/10/20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9DFC18-0ECE-43B4-8224-9CFDAC34490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84F9539-7020-4DD5-8120-3E0599A23186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19/10/20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BB4F94-DAA6-4751-A2D0-E396A4C6E4CE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Shape 2"/>
          <p:cNvSpPr txBox="1"/>
          <p:nvPr/>
        </p:nvSpPr>
        <p:spPr>
          <a:xfrm>
            <a:off x="804600" y="5116680"/>
            <a:ext cx="10591920" cy="1000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s-ES" sz="3100" spc="-1" strike="noStrike">
                <a:solidFill>
                  <a:srgbClr val="44546a"/>
                </a:solidFill>
                <a:latin typeface="Calibri Light"/>
              </a:rPr>
              <a:t>PROYECTO INVESTIGACIÓN</a:t>
            </a:r>
            <a:br/>
            <a:r>
              <a:rPr b="0" lang="es-ES" sz="3100" spc="-1" strike="noStrike">
                <a:solidFill>
                  <a:srgbClr val="44546a"/>
                </a:solidFill>
                <a:latin typeface="Calibri Light"/>
              </a:rPr>
              <a:t>BIOS-UEFI</a:t>
            </a:r>
            <a:endParaRPr b="0" lang="es-ES" sz="31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Imagen 4" descr="Imagen que contiene electrónica, circuito&#10;&#10;Descripción generada automáticamente"/>
          <p:cNvPicPr/>
          <p:nvPr/>
        </p:nvPicPr>
        <p:blipFill>
          <a:blip r:embed="rId1"/>
          <a:srcRect l="0" t="11245" r="0" b="27490"/>
          <a:stretch/>
        </p:blipFill>
        <p:spPr>
          <a:xfrm>
            <a:off x="0" y="0"/>
            <a:ext cx="12191760" cy="4201200"/>
          </a:xfrm>
          <a:prstGeom prst="rect">
            <a:avLst/>
          </a:prstGeom>
          <a:ln w="0">
            <a:noFill/>
          </a:ln>
        </p:spPr>
      </p:pic>
      <p:grpSp>
        <p:nvGrpSpPr>
          <p:cNvPr id="86" name="Group 3"/>
          <p:cNvGrpSpPr/>
          <p:nvPr/>
        </p:nvGrpSpPr>
        <p:grpSpPr>
          <a:xfrm>
            <a:off x="0" y="2941920"/>
            <a:ext cx="12188520" cy="1828440"/>
            <a:chOff x="0" y="2941920"/>
            <a:chExt cx="12188520" cy="1828440"/>
          </a:xfrm>
        </p:grpSpPr>
        <p:sp>
          <p:nvSpPr>
            <p:cNvPr id="87" name="CustomShape 4"/>
            <p:cNvSpPr/>
            <p:nvPr/>
          </p:nvSpPr>
          <p:spPr>
            <a:xfrm>
              <a:off x="0" y="3569040"/>
              <a:ext cx="12188520" cy="1201320"/>
            </a:xfrm>
            <a:custGeom>
              <a:avLst/>
              <a:gdLst/>
              <a:ahLst/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5"/>
            <p:cNvSpPr/>
            <p:nvPr/>
          </p:nvSpPr>
          <p:spPr>
            <a:xfrm>
              <a:off x="0" y="2941920"/>
              <a:ext cx="12188520" cy="1099440"/>
            </a:xfrm>
            <a:custGeom>
              <a:avLst/>
              <a:gdLst/>
              <a:ahLst/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6"/>
            <p:cNvSpPr/>
            <p:nvPr/>
          </p:nvSpPr>
          <p:spPr>
            <a:xfrm>
              <a:off x="0" y="3456000"/>
              <a:ext cx="12188520" cy="641160"/>
            </a:xfrm>
            <a:custGeom>
              <a:avLst/>
              <a:gdLst/>
              <a:ahLst/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7"/>
            <p:cNvSpPr/>
            <p:nvPr/>
          </p:nvSpPr>
          <p:spPr>
            <a:xfrm>
              <a:off x="0" y="3153600"/>
              <a:ext cx="12188520" cy="902160"/>
            </a:xfrm>
            <a:custGeom>
              <a:avLst/>
              <a:gdLst/>
              <a:ahLst/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TextShape 8"/>
          <p:cNvSpPr txBox="1"/>
          <p:nvPr/>
        </p:nvSpPr>
        <p:spPr>
          <a:xfrm>
            <a:off x="804600" y="4580640"/>
            <a:ext cx="9416520" cy="483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¿Qué es la BIOS de un ordenador?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n 5" descr="Imagen que contiene electrónica, circuito&#10;&#10;Descripción generada automáticamente"/>
          <p:cNvPicPr/>
          <p:nvPr/>
        </p:nvPicPr>
        <p:blipFill>
          <a:blip r:embed="rId1"/>
          <a:srcRect l="12008" t="0" r="12008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- Firmware instalado en una memoria ROM del ordenador.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- Encargado de que el software le diga al hardware como funcionar.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¿Para qué sirve?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Imagen 5" descr="Texto&#10;&#10;Descripción generada automáticamente"/>
          <p:cNvPicPr/>
          <p:nvPr/>
        </p:nvPicPr>
        <p:blipFill>
          <a:blip r:embed="rId1"/>
          <a:srcRect l="20812" t="0" r="20812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Funciones de muy bajo nivel en el PC, como la secuencia de arranque o hacer que funcione el teclado.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Identifica y configura componentes de hardware.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Modificar parámetros de funcionamiento.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Principales funciones de la BIOS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Imagen 5" descr="Imagen que contiene Escala de tiempo&#10;&#10;Descripción generada automáticamente"/>
          <p:cNvPicPr/>
          <p:nvPr/>
        </p:nvPicPr>
        <p:blipFill>
          <a:blip r:embed="rId1"/>
          <a:srcRect l="4769" t="0" r="4769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Estas son las principales funciones que podrás modificar (entre otras):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Cambiar el orden de la secuencia de arranque.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Cargar los ajustes de fábrica.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Actualizar la BIOS.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 Cambiar los ajustes de las unidades de almacenamiento.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-Cambiar las opciones y la velocidad de la memoria RAM...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Diferentes tipos de BIOS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Imagen 6" descr="Imagen que contiene circuito, electrónica&#10;&#10;Descripción generada automáticamente"/>
          <p:cNvPicPr/>
          <p:nvPr/>
        </p:nvPicPr>
        <p:blipFill>
          <a:blip r:embed="rId1"/>
          <a:srcRect l="0" t="10519" r="0" b="10519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103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ROM: Sólo se puede grabar en el momento en el que fabrica el chip. La información que contiene no se puede alterar.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EPROM: Lo único que cambia es que la información se graba con luz ultravioleta y que en la parte superior del chip hay una ventanilla transparente que suele estar tapada con una pegatina.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 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  <a:ea typeface="Calibri"/>
              </a:rPr>
              <a:t>Flash BIOS: Son los más utilizados hoy en día y el usuario, al contrario que con los otros tipos de BIOS, puede actualizarla mediante distintos programas. 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 Light"/>
              </a:rPr>
              <a:t>¿QUÉ ES LA UEFI?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Imagen 5" descr="Interfaz de usuario gráfica&#10;&#10;Descripción generada automáticamente"/>
          <p:cNvPicPr/>
          <p:nvPr/>
        </p:nvPicPr>
        <p:blipFill>
          <a:blip r:embed="rId1"/>
          <a:srcRect l="2510" t="0" r="2510" b="0"/>
          <a:stretch/>
        </p:blipFill>
        <p:spPr>
          <a:xfrm>
            <a:off x="5183280" y="987480"/>
            <a:ext cx="6171840" cy="4873320"/>
          </a:xfrm>
          <a:prstGeom prst="rect">
            <a:avLst/>
          </a:prstGeom>
          <a:ln w="0">
            <a:noFill/>
          </a:ln>
        </p:spPr>
      </p:pic>
      <p:sp>
        <p:nvSpPr>
          <p:cNvPr id="106" name="TextShape 2"/>
          <p:cNvSpPr txBox="1"/>
          <p:nvPr/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Calibri"/>
              </a:rPr>
              <a:t>Al final la UEFI es una versión actualizada de la BIOS con algunos aspectos que las diferencian.</a:t>
            </a: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s-E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LibreOffice/7.0.2.2$Windows_X86_64 LibreOffice_project/8349ace3c3162073abd90d81fd06dcfb6b36b994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2020-10-16T08:37:43Z</dcterms:created>
  <dc:creator/>
  <dc:description/>
  <dc:language>es-ES</dc:language>
  <cp:lastModifiedBy/>
  <dcterms:modified xsi:type="dcterms:W3CDTF">2020-10-19T14:45:07Z</dcterms:modified>
  <cp:revision>102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