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C2CB8-4702-440F-BCDC-11D398C0B6C8}" v="728" dt="2020-10-16T09:01:31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s-ES" sz="3100">
                <a:solidFill>
                  <a:schemeClr val="tx2"/>
                </a:solidFill>
                <a:cs typeface="Calibri Light"/>
              </a:rPr>
              <a:t>PROYECTO INVESTIGACIÓN</a:t>
            </a:r>
            <a:br>
              <a:rPr lang="es-ES" sz="3100">
                <a:solidFill>
                  <a:schemeClr val="tx2"/>
                </a:solidFill>
                <a:cs typeface="Calibri Light"/>
              </a:rPr>
            </a:br>
            <a:r>
              <a:rPr lang="es-ES" sz="3100">
                <a:solidFill>
                  <a:schemeClr val="tx2"/>
                </a:solidFill>
                <a:cs typeface="Calibri Light"/>
              </a:rPr>
              <a:t>BIOS-UEFI</a:t>
            </a:r>
            <a:endParaRPr lang="es-ES" sz="3100">
              <a:solidFill>
                <a:schemeClr val="tx2"/>
              </a:solidFill>
            </a:endParaRPr>
          </a:p>
        </p:txBody>
      </p:sp>
      <p:pic>
        <p:nvPicPr>
          <p:cNvPr id="4" name="Imagen 4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1CB1E931-2FC6-456F-8E14-F9CA3ED14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45" b="27491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0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endParaRPr lang="es-E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D3EB8-793A-4CBA-BEDF-DDAA9FE0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¿Qué es la BIOS de un ordenador?</a:t>
            </a:r>
            <a:br>
              <a:rPr lang="es-ES" dirty="0">
                <a:cs typeface="Calibri Light"/>
              </a:rPr>
            </a:br>
            <a:endParaRPr lang="es-ES" dirty="0"/>
          </a:p>
        </p:txBody>
      </p:sp>
      <p:pic>
        <p:nvPicPr>
          <p:cNvPr id="5" name="Imagen 5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CD63833D-02E7-4753-BFDE-DE631169E0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2007" r="12007"/>
          <a:stretch/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EDC174-10A4-4BCE-836A-FA5A6012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Es un firmware instalado en una memoria ROM del ordenador, frecuentemente un chip dedicado. Es fundamental para el arranque del PC pues es el puente entre el hardware y el sistema.</a:t>
            </a:r>
          </a:p>
          <a:p>
            <a:r>
              <a:rPr lang="es-ES" dirty="0">
                <a:cs typeface="Calibri"/>
              </a:rPr>
              <a:t>Es lo que le explica al software como tienen que funcionar los componentes del ordenador (hardware).</a:t>
            </a:r>
          </a:p>
        </p:txBody>
      </p:sp>
    </p:spTree>
    <p:extLst>
      <p:ext uri="{BB962C8B-B14F-4D97-AF65-F5344CB8AC3E}">
        <p14:creationId xmlns:p14="http://schemas.microsoft.com/office/powerpoint/2010/main" val="6845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8A453-FE4B-48FD-A03C-21BF375F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¿Para qué sirve?</a:t>
            </a:r>
            <a:br>
              <a:rPr lang="es-ES" dirty="0">
                <a:cs typeface="Calibri Light"/>
              </a:rPr>
            </a:br>
            <a:endParaRPr lang="es-ES" dirty="0">
              <a:cs typeface="Calibri Light"/>
            </a:endParaRPr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4AD48936-01C3-4DAB-83B5-CBD0B0F24B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0812" r="20812"/>
          <a:stretch/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FD1667-851F-4C57-929E-9D92EABF0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Se encarga de funciones de muy bajo nivel en el PC, como la secuencia de arranque (en qué dispositivo de almacenamiento está el sistema operativo y cómo arrancar desde él) o cómo hacer funcionar el teclado. </a:t>
            </a:r>
            <a:endParaRPr lang="es-ES"/>
          </a:p>
          <a:p>
            <a:r>
              <a:rPr lang="es-ES" dirty="0">
                <a:ea typeface="+mn-lt"/>
                <a:cs typeface="+mn-lt"/>
              </a:rPr>
              <a:t>  </a:t>
            </a:r>
            <a:endParaRPr lang="es-ES"/>
          </a:p>
          <a:p>
            <a:r>
              <a:rPr lang="es-ES" dirty="0">
                <a:ea typeface="+mn-lt"/>
                <a:cs typeface="+mn-lt"/>
              </a:rPr>
              <a:t>También identifica y configura componentes de hardware como los discos duros, dispositivos de almacenamiento externo, el procesador o la memoria RAM, y es de hecho desde la BIOS desde donde podemos modificar por ejemplo los parámetros de funcionamiento del procesador para desactivar núcleos o modificar su velocidad para hacer </a:t>
            </a:r>
            <a:r>
              <a:rPr lang="es-ES" dirty="0" err="1">
                <a:ea typeface="+mn-lt"/>
                <a:cs typeface="+mn-lt"/>
              </a:rPr>
              <a:t>Overclock</a:t>
            </a:r>
            <a:r>
              <a:rPr lang="es-ES" dirty="0">
                <a:ea typeface="+mn-lt"/>
                <a:cs typeface="+mn-lt"/>
              </a:rPr>
              <a:t> o </a:t>
            </a:r>
            <a:r>
              <a:rPr lang="es-ES" dirty="0" err="1">
                <a:ea typeface="+mn-lt"/>
                <a:cs typeface="+mn-lt"/>
              </a:rPr>
              <a:t>Underclock</a:t>
            </a:r>
            <a:r>
              <a:rPr lang="es-ES" dirty="0">
                <a:ea typeface="+mn-lt"/>
                <a:cs typeface="+mn-lt"/>
              </a:rPr>
              <a:t>.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86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6DF4A-BE62-4135-A59B-FFA98E7F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Principales funciones de la BIOS</a:t>
            </a:r>
            <a:br>
              <a:rPr lang="es-ES" dirty="0">
                <a:cs typeface="Calibri Light"/>
              </a:rPr>
            </a:br>
            <a:endParaRPr lang="es-ES"/>
          </a:p>
        </p:txBody>
      </p:sp>
      <p:pic>
        <p:nvPicPr>
          <p:cNvPr id="5" name="Imagen 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96F6CB36-0CD2-4DCE-AB64-C56CB839D1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770" r="4770"/>
          <a:stretch/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2625CE-E2BC-4D1B-99C5-C14DA1BB5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 Estas son las principales funciones que podrás modificar: </a:t>
            </a:r>
            <a:endParaRPr lang="es-ES"/>
          </a:p>
          <a:p>
            <a:r>
              <a:rPr lang="es-ES" dirty="0">
                <a:ea typeface="+mn-lt"/>
                <a:cs typeface="+mn-lt"/>
              </a:rPr>
              <a:t>- Cambiar el orden de la secuencia de arranque. </a:t>
            </a:r>
            <a:endParaRPr lang="es-ES"/>
          </a:p>
          <a:p>
            <a:r>
              <a:rPr lang="es-ES" dirty="0">
                <a:ea typeface="+mn-lt"/>
                <a:cs typeface="+mn-lt"/>
              </a:rPr>
              <a:t>- Cargar los ajustes de fábrica. </a:t>
            </a:r>
            <a:endParaRPr lang="es-ES"/>
          </a:p>
          <a:p>
            <a:r>
              <a:rPr lang="es-ES" dirty="0">
                <a:ea typeface="+mn-lt"/>
                <a:cs typeface="+mn-lt"/>
              </a:rPr>
              <a:t>- Actualizar la BIOS. 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- Cambiar los ajustes de las unidades de almacenamiento.</a:t>
            </a:r>
            <a:endParaRPr lang="es-ES">
              <a:cs typeface="Calibri"/>
            </a:endParaRPr>
          </a:p>
          <a:p>
            <a:r>
              <a:rPr lang="es-ES" dirty="0">
                <a:cs typeface="Calibri"/>
              </a:rPr>
              <a:t>-</a:t>
            </a:r>
            <a:r>
              <a:rPr lang="es-ES" dirty="0">
                <a:ea typeface="+mn-lt"/>
                <a:cs typeface="+mn-lt"/>
              </a:rPr>
              <a:t>Cambiar las opciones y la velocidad de la memoria RAM...</a:t>
            </a:r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68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140ED-43C6-4860-95F8-BBF3A009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Diferentes tipos de BIOS</a:t>
            </a:r>
            <a:br>
              <a:rPr lang="es-ES" dirty="0">
                <a:cs typeface="Calibri Light"/>
              </a:rPr>
            </a:br>
            <a:endParaRPr lang="es-ES"/>
          </a:p>
        </p:txBody>
      </p:sp>
      <p:pic>
        <p:nvPicPr>
          <p:cNvPr id="6" name="Imagen 6" descr="Imagen que contiene circuito, electrónica&#10;&#10;Descripción generada automáticamente">
            <a:extLst>
              <a:ext uri="{FF2B5EF4-FFF2-40B4-BE49-F238E27FC236}">
                <a16:creationId xmlns:a16="http://schemas.microsoft.com/office/drawing/2014/main" id="{C5B824AF-DB25-4D9C-A3FA-A579A309F4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520" b="10520"/>
          <a:stretch/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6EB746-2C2C-4813-942E-BCFE0442F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ROM: Sólo se puede grabar en el momento en el que fabrica el chip. La información que contiene no se puede alterar. </a:t>
            </a:r>
            <a:endParaRPr lang="es-ES"/>
          </a:p>
          <a:p>
            <a:r>
              <a:rPr lang="es-ES" dirty="0">
                <a:ea typeface="+mn-lt"/>
                <a:cs typeface="+mn-lt"/>
              </a:rPr>
              <a:t>  </a:t>
            </a:r>
            <a:endParaRPr lang="es-ES"/>
          </a:p>
          <a:p>
            <a:r>
              <a:rPr lang="es-ES" dirty="0">
                <a:ea typeface="+mn-lt"/>
                <a:cs typeface="+mn-lt"/>
              </a:rPr>
              <a:t>EPROM: Lo único que cambia es que la información se graba con luz ultravioleta y que en la parte superior del chip hay una ventanilla transparente que suele estar tapada con una pegatina. </a:t>
            </a:r>
            <a:endParaRPr lang="es-ES"/>
          </a:p>
          <a:p>
            <a:r>
              <a:rPr lang="es-ES" dirty="0">
                <a:ea typeface="+mn-lt"/>
                <a:cs typeface="+mn-lt"/>
              </a:rPr>
              <a:t>  </a:t>
            </a:r>
            <a:endParaRPr lang="es-ES"/>
          </a:p>
          <a:p>
            <a:r>
              <a:rPr lang="es-ES" dirty="0">
                <a:ea typeface="+mn-lt"/>
                <a:cs typeface="+mn-lt"/>
              </a:rPr>
              <a:t>Flash BIOS: Son los más utilizados hoy en día y el usuario, al contrario que con los otros tipos de BIOS, puede actualizarla mediante distintos programas.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66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E85D2-FCE2-4AEA-B743-3D762DA2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¿QUÉ ES LA UEFI?</a:t>
            </a:r>
            <a:br>
              <a:rPr lang="es-ES" dirty="0">
                <a:cs typeface="Calibri Light"/>
              </a:rPr>
            </a:br>
            <a:endParaRPr lang="es-ES" dirty="0">
              <a:cs typeface="Calibri Light"/>
            </a:endParaRPr>
          </a:p>
        </p:txBody>
      </p:sp>
      <p:pic>
        <p:nvPicPr>
          <p:cNvPr id="5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03587AE-571A-4463-AB37-9439E313DB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08" r="2508"/>
          <a:stretch/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B9043D-7D1B-45BA-8141-9CBFBC7C2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Al final la UEFI es una versión actualizada de la BIOS. Algunos aspectos que la diferencian de la BIOS son:</a:t>
            </a:r>
          </a:p>
          <a:p>
            <a:r>
              <a:rPr lang="es-ES" dirty="0">
                <a:ea typeface="+mn-lt"/>
                <a:cs typeface="+mn-lt"/>
              </a:rPr>
              <a:t>-Aspecto del firmware es mucho más moderna y te permite incluir animaciones y sonidos. </a:t>
            </a:r>
            <a:endParaRPr lang="es-ES"/>
          </a:p>
          <a:p>
            <a:r>
              <a:rPr lang="es-ES" dirty="0">
                <a:ea typeface="+mn-lt"/>
                <a:cs typeface="+mn-lt"/>
              </a:rPr>
              <a:t>-Podemos utilizar el ratón para interactuar con la UEFI. </a:t>
            </a:r>
            <a:endParaRPr lang="es-ES"/>
          </a:p>
          <a:p>
            <a:r>
              <a:rPr lang="es-ES" dirty="0">
                <a:ea typeface="+mn-lt"/>
                <a:cs typeface="+mn-lt"/>
              </a:rPr>
              <a:t>-Puede conectarse a Internet para actualizarse. </a:t>
            </a:r>
            <a:endParaRPr lang="es-ES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-Mientras que la BIOS se ejecutaba en 16 bits, la UEFI se ejecuta en 32 o en 64 bits. </a:t>
            </a:r>
            <a:endParaRPr lang="es-ES"/>
          </a:p>
          <a:p>
            <a:r>
              <a:rPr lang="es-ES" dirty="0">
                <a:ea typeface="+mn-lt"/>
                <a:cs typeface="+mn-lt"/>
              </a:rPr>
              <a:t>-El arranque del ordenador es mucho más rápido a diferencia de la BIOS.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754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PROYECTO INVESTIGACIÓN BIOS-UEFI</vt:lpstr>
      <vt:lpstr>¿Qué es la BIOS de un ordenador? </vt:lpstr>
      <vt:lpstr>¿Para qué sirve? </vt:lpstr>
      <vt:lpstr>Principales funciones de la BIOS </vt:lpstr>
      <vt:lpstr>Diferentes tipos de BIOS </vt:lpstr>
      <vt:lpstr>¿QUÉ ES LA UEFI?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101</cp:revision>
  <dcterms:created xsi:type="dcterms:W3CDTF">2020-10-16T08:37:43Z</dcterms:created>
  <dcterms:modified xsi:type="dcterms:W3CDTF">2020-10-16T09:02:26Z</dcterms:modified>
</cp:coreProperties>
</file>