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93" r:id="rId2"/>
    <p:sldMasterId id="2147483711" r:id="rId3"/>
  </p:sldMasterIdLst>
  <p:notesMasterIdLst>
    <p:notesMasterId r:id="rId6"/>
  </p:notesMasterIdLst>
  <p:sldIdLst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927" autoAdjust="0"/>
    <p:restoredTop sz="96373" autoAdjust="0"/>
  </p:normalViewPr>
  <p:slideViewPr>
    <p:cSldViewPr snapToGrid="0">
      <p:cViewPr varScale="1">
        <p:scale>
          <a:sx n="84" d="100"/>
          <a:sy n="84" d="100"/>
        </p:scale>
        <p:origin x="677" y="48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A255E0C-BA46-414C-B93B-463A74B6056A}" type="datetime4">
              <a:rPr lang="en-US" smtClean="0"/>
              <a:t>May 19,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34CE5320-35BE-2940-A98A-E8624493D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456F2AD-B082-4C40-B548-5501F8DAA2FD}" type="datetime4">
              <a:rPr lang="en-US" smtClean="0"/>
              <a:t>May 19,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129015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F4EBDE6-AB90-41AA-9FD9-5846A1BF5E6C}" type="datetime4">
              <a:rPr lang="en-US" smtClean="0"/>
              <a:t>May 19,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40A20F6-92DA-404A-A087-191B135303C4}" type="datetime4">
              <a:rPr lang="en-US" smtClean="0"/>
              <a:t>May 19, 2021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</a:t>
            </a:r>
          </a:p>
          <a:p>
            <a:pPr lvl="3"/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B89AAD7E-45FA-4315-A93D-FBFB11BECEC9}" type="datetime4">
              <a:rPr lang="en-US" smtClean="0"/>
              <a:t>May 19,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F31C92CB-E887-49A1-89D8-F84D7E851A6D}" type="datetime4">
              <a:rPr lang="en-US" smtClean="0"/>
              <a:t>May 19,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88EC468-4A16-43E1-AE8D-AFB1783B0BBF}" type="datetime4">
              <a:rPr lang="en-US" smtClean="0"/>
              <a:t>May 19,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79F28A5-A458-41A3-A1F3-3D6D30ECF45F}" type="datetime4">
              <a:rPr lang="en-US" smtClean="0"/>
              <a:t>May 19,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74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3">
            <a:extLst>
              <a:ext uri="{FF2B5EF4-FFF2-40B4-BE49-F238E27FC236}">
                <a16:creationId xmlns:a16="http://schemas.microsoft.com/office/drawing/2014/main" id="{352817DA-0A74-AE46-BBA5-4ADB5D4F88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9" b="31679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6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platzhalter 3">
            <a:extLst>
              <a:ext uri="{FF2B5EF4-FFF2-40B4-BE49-F238E27FC236}">
                <a16:creationId xmlns:a16="http://schemas.microsoft.com/office/drawing/2014/main" id="{E8F0924D-5395-FD43-B8E8-D373CC7C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8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974CED3-EFED-4069-95EA-4CD91F652799}" type="datetime4">
              <a:rPr lang="en-US" noProof="0" smtClean="0"/>
              <a:t>May 19, 2021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4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24C77D95-51C1-4D00-BFF0-7F99CC3627C5}" type="datetime4">
              <a:rPr lang="en-US" smtClean="0"/>
              <a:t>May 19,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8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A352D04-419C-4B25-A572-CBA5FE51B2EF}" type="datetime4">
              <a:rPr lang="en-US" smtClean="0"/>
              <a:t>May 19,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2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1A6A913-06DA-4771-B4FD-7A780A785411}" type="datetime4">
              <a:rPr lang="en-US" smtClean="0"/>
              <a:t>May 19,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82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CD596A2-C669-4CD0-A976-13ED2B2147EE}" type="datetime4">
              <a:rPr lang="en-US" smtClean="0"/>
              <a:t>May 19,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93688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A8B043BB-F1AC-41E3-A31B-3BED2C404C7F}" type="datetime4">
              <a:rPr lang="en-US" smtClean="0"/>
              <a:t>May 19,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7071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DA42B4DC-7C82-BE42-8B43-98733C90CC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F0F412E-6302-43BD-86F3-68C92BCEFAA7}" type="datetime4">
              <a:rPr lang="en-US" smtClean="0"/>
              <a:t>May 19,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24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B8D648-917D-4B0C-9FBD-207A63C03E30}" type="datetime4">
              <a:rPr lang="en-US" smtClean="0"/>
              <a:t>May 19,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124728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E69B8DE6-021B-7F4B-B1A0-828F13A9BD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2BAD8AA-579C-4682-B026-173A722795AB}" type="datetime4">
              <a:rPr lang="en-US" smtClean="0"/>
              <a:t>May 19,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2207789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67F34DA-B1E1-4786-BB5F-D171B8612B89}" type="datetime4">
              <a:rPr lang="en-US" smtClean="0"/>
              <a:t>May 19,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72A1FD8-603F-438E-AC40-DD7043440C8D}" type="datetime4">
              <a:rPr lang="en-US" noProof="0" smtClean="0"/>
              <a:t>May 19, 2021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ACDFCFC-E949-42B0-9976-6FB2A855129B}" type="datetime4">
              <a:rPr lang="en-US" smtClean="0"/>
              <a:t>May 19, 2021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2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CF4CAD5-4F8E-4ED3-BFA6-CA791BA9F821}" type="datetime4">
              <a:rPr lang="en-US" smtClean="0"/>
              <a:t>May 19,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9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2542C8C-558F-4137-8265-9B321A1AE65B}" type="datetime4">
              <a:rPr lang="en-US" smtClean="0"/>
              <a:t>May 19,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912580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E74290C-0FB7-4906-971D-5853136A201E}" type="datetime4">
              <a:rPr lang="en-US" smtClean="0"/>
              <a:t>May 19,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30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A9EFB5C-AFDB-4565-A383-24999B966811}" type="datetime4">
              <a:rPr lang="en-US" smtClean="0"/>
              <a:t>May 19,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867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May 19, 2021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May 19,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May 19,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5654299-21F5-4380-A5B0-36A76B3ABC3F}" type="datetime4">
              <a:rPr lang="en-US" smtClean="0"/>
              <a:t>May 19,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May 19,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May 19,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May 19,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May 19,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May 19,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May 19,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May 19,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May 19, 2021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May 19,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May 19,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DB31224-A2BA-46E6-8C08-B9EBE4CA9847}" type="datetime4">
              <a:rPr lang="en-US" smtClean="0"/>
              <a:t>May 19,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May 19,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May 19,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335A851-D77C-41AE-86D7-230684EEBDD1}" type="datetime4">
              <a:rPr lang="en-US" smtClean="0"/>
              <a:t>May 19,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D4E77B-683C-46D8-9FBD-45D28C443896}" type="datetime4">
              <a:rPr lang="en-US" smtClean="0"/>
              <a:t>May 19,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48B8F8E-2E80-4FE8-B44D-BD31B836C218}" type="datetime4">
              <a:rPr lang="en-US" smtClean="0"/>
              <a:t>May 19,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AD469279-E5C8-404C-94A7-9CE4F8C2F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0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AE96706-7997-401A-B3C6-DD0629218309}" type="datetime4">
              <a:rPr lang="en-US" smtClean="0"/>
              <a:t>May 19,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94C81A-DFE5-4252-ACE3-7B558C600C33}" type="datetime4">
              <a:rPr lang="en-US" smtClean="0"/>
              <a:t>May 19, 2021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Name </a:t>
            </a:r>
            <a:r>
              <a:rPr lang="de-DE" sz="1200" dirty="0" err="1"/>
              <a:t>Surname</a:t>
            </a:r>
            <a:r>
              <a:rPr lang="de-DE" sz="1200" dirty="0"/>
              <a:t>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77" r:id="rId4"/>
    <p:sldLayoutId id="2147483687" r:id="rId5"/>
    <p:sldLayoutId id="2147483678" r:id="rId6"/>
    <p:sldLayoutId id="2147483686" r:id="rId7"/>
    <p:sldLayoutId id="2147483688" r:id="rId8"/>
    <p:sldLayoutId id="2147483691" r:id="rId9"/>
    <p:sldLayoutId id="2147483689" r:id="rId10"/>
    <p:sldLayoutId id="2147483692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2C4C1C-1ED3-4954-B0E9-D63D775CC421}" type="datetime4">
              <a:rPr lang="en-US" smtClean="0"/>
              <a:t>May 19, 2021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3675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May 19, 2021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/>
              <a:t>Name of Division, Institute, Business Unit</a:t>
            </a:r>
            <a:endParaRPr lang="en-US" altLang="de-DE" sz="1200" dirty="0"/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de-DE" dirty="0"/>
              <a:t>Headline: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24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br>
              <a:rPr lang="de-DE" dirty="0"/>
            </a:br>
            <a:r>
              <a:rPr lang="en-US" dirty="0"/>
              <a:t>(Also possible in two columns)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4B25C5-B6A4-E94E-A101-8E8D322A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May 19,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89011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Folienmaster_Form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3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Folienmaster_Fächer</vt:lpstr>
      <vt:lpstr>Folienmaster_Form</vt:lpstr>
      <vt:lpstr>Folienmaster_Punkte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Schömperlen, Anke (SEK)</cp:lastModifiedBy>
  <cp:revision>84</cp:revision>
  <dcterms:created xsi:type="dcterms:W3CDTF">2017-12-07T14:50:50Z</dcterms:created>
  <dcterms:modified xsi:type="dcterms:W3CDTF">2021-05-19T12:21:26Z</dcterms:modified>
</cp:coreProperties>
</file>