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8"/>
  </p:notesMasterIdLst>
  <p:sldIdLst>
    <p:sldId id="271" r:id="rId4"/>
    <p:sldId id="275" r:id="rId5"/>
    <p:sldId id="274" r:id="rId6"/>
    <p:sldId id="273" r:id="rId7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6373" autoAdjust="0"/>
  </p:normalViewPr>
  <p:slideViewPr>
    <p:cSldViewPr snapToGrid="0">
      <p:cViewPr>
        <p:scale>
          <a:sx n="75" d="100"/>
          <a:sy n="75" d="100"/>
        </p:scale>
        <p:origin x="1070" y="202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October 30, 2021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October 30, 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Name </a:t>
            </a:r>
            <a:r>
              <a:rPr lang="de-DE" sz="1200" err="1"/>
              <a:t>Surname</a:t>
            </a:r>
            <a:r>
              <a:rPr lang="de-DE" sz="1200"/>
              <a:t>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October 30, 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October 30, 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</a:t>
            </a:fld>
            <a:endParaRPr lang="en-US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CAD553-45BF-4E40-9D8B-6B4B5FA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Model-Agnostic Meta-Learning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22E38-A1D9-490F-B00C-33F4884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5CB1FF-8297-4428-BDD5-6D068D4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FB8524-82CE-4ABB-BA73-5A211EA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MAML Overview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5A63D61-5D3B-4FDE-8551-C2C2496A5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723519"/>
            <a:ext cx="11795760" cy="3878322"/>
          </a:xfrm>
        </p:spPr>
      </p:pic>
    </p:spTree>
    <p:extLst>
      <p:ext uri="{BB962C8B-B14F-4D97-AF65-F5344CB8AC3E}">
        <p14:creationId xmlns:p14="http://schemas.microsoft.com/office/powerpoint/2010/main" val="422452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45F6C13-1C22-4160-B4B8-04F7473F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922E38-A1D9-490F-B00C-33F4884E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5CB1FF-8297-4428-BDD5-6D068D4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FB8524-82CE-4ABB-BA73-5A211EA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Objective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94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1B08A9-2124-4C18-A151-4D76CAD5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assumptions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b="1"/>
              <a:t>model-</a:t>
            </a:r>
            <a:r>
              <a:rPr lang="de-DE" b="1" err="1"/>
              <a:t>architecture</a:t>
            </a:r>
            <a:endParaRPr lang="de-DE" b="1"/>
          </a:p>
          <a:p>
            <a:r>
              <a:rPr lang="de-DE" err="1"/>
              <a:t>Does</a:t>
            </a:r>
            <a:r>
              <a:rPr lang="de-DE"/>
              <a:t> not </a:t>
            </a:r>
            <a:r>
              <a:rPr lang="de-DE" err="1"/>
              <a:t>expand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b="1" err="1"/>
              <a:t>number</a:t>
            </a:r>
            <a:r>
              <a:rPr lang="de-DE" b="1"/>
              <a:t> </a:t>
            </a:r>
            <a:r>
              <a:rPr lang="de-DE" b="1" err="1"/>
              <a:t>of</a:t>
            </a:r>
            <a:r>
              <a:rPr lang="de-DE" b="1"/>
              <a:t> </a:t>
            </a:r>
            <a:r>
              <a:rPr lang="de-DE" b="1" err="1"/>
              <a:t>learned</a:t>
            </a:r>
            <a:r>
              <a:rPr lang="de-DE" b="1"/>
              <a:t> parameters</a:t>
            </a:r>
          </a:p>
          <a:p>
            <a:r>
              <a:rPr lang="de-DE"/>
              <a:t>Can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applied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b="1" err="1"/>
              <a:t>Supervised</a:t>
            </a:r>
            <a:r>
              <a:rPr lang="de-DE"/>
              <a:t> and </a:t>
            </a:r>
            <a:r>
              <a:rPr lang="de-DE" b="1"/>
              <a:t>Reinforcement Learning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D5F3F3-A3BE-419E-8DCA-E5A2286B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October 30, 2021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2CA858-3947-429D-BED7-E86FA94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5332CAE-3107-47C5-8864-0C77BD5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91825669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Folienmaster_Fächer</vt:lpstr>
      <vt:lpstr>Folienmaster_Form</vt:lpstr>
      <vt:lpstr>Folienmaster_Punkte</vt:lpstr>
      <vt:lpstr>Model-Agnostic Meta-Learning</vt:lpstr>
      <vt:lpstr>MAML Overview</vt:lpstr>
      <vt:lpstr>Objective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luis Augenstein</cp:lastModifiedBy>
  <cp:revision>86</cp:revision>
  <dcterms:created xsi:type="dcterms:W3CDTF">2017-12-07T14:50:50Z</dcterms:created>
  <dcterms:modified xsi:type="dcterms:W3CDTF">2021-10-30T12:14:02Z</dcterms:modified>
</cp:coreProperties>
</file>