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5CC97-6F25-439B-A45F-97606B5F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3B0A9A-4D99-41DF-939F-3B2BE079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AEDBC5-0B59-402D-B2D9-7DA59249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6B7C8-062B-4500-8B01-C61C20C1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FC16A-2E71-4F8D-8B3C-AF4662D6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B42D-7102-47B2-B298-DDF8A38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2AD829-5BDD-4BFF-91F8-5F6CBE2E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94B86-B2B1-4E38-8952-FB0E62FD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D104E-2E45-4011-A96B-2C5026A2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87339-6A47-4D37-A545-14C1B054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A30E20-CAA1-4017-9E8E-AC01AAB55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6D85D3-B017-47DB-A62F-EC4E9812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5DA9C-8339-459A-8719-1089FC4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DAD95-97F2-47CB-9D87-53401FD9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534A2-6074-491A-9096-48215BB0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D9CC9-733C-4E70-B35F-3D3C7012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45D82-B4C3-4950-BB61-833CDC6A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ED12B-A999-4AC7-BDE9-B63732E7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4F9484-FD96-43C6-8101-53F99E87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58C45-5557-43B1-92FA-5214C92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D4676-14EE-41F6-AA19-E1ABF00F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0DD94-9B8A-4D1D-A6F9-730AA988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C6CF0-274C-48D9-B76D-7F4D63A6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156E8-BAAF-47E2-8950-00023851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D7008-2D2B-4A7F-9092-C190E8F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0270-C41E-461B-873F-A29C4262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9F70D-FAA3-4CF2-A8BB-A0FF0F654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FB3D85-6B4A-4A1E-BB0E-C06585CED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1CE92-31F4-4632-966A-BF06260C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C8F9D-6A34-4295-8E9D-63D29B9E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8DB27-5092-400A-A0F0-02E92CD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3DEC-B1DB-44C2-B44C-C9DCD2AC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F7FE5E-F08B-433F-84C2-F3B57316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ABEA59-B396-47AF-B8E3-F5B2C26A9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512A59-E2AE-4098-A92C-7FEFE5B62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B9193A-0B24-4A48-9C60-DB11F27D2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80DD14-3E45-465C-9995-FCBADA7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10F28-45BC-4D1A-A06D-930E9979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1E955-1B52-4253-8F18-CD9E1434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ECA4-19E5-4955-B2C3-68D2538F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89B3E4-D3A9-499F-B535-EDA5CA50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6FA58-6D39-4D43-BEE9-0EDAC51B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9DA72E-7EEB-40AD-8197-C516C49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FA4559-8A52-4535-BEE3-E7BF5356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D15147-5827-4BF7-8BDB-ACAEC78F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774AB-1140-42C0-890D-DE0171EB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C0C9B-8DB7-4481-A8A8-451C62F9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C2BE4-F9E4-4FD6-A718-7F52CBFF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102422-1291-452E-9898-A6D3085C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AE1744-CD5A-44C9-A289-E54C462B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A52F37-0D25-46F2-96E9-9DC7163A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1FA614-5F2D-47FC-8395-153423F8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82B56-D926-4854-8BC1-C06F853D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ECCC25-1F05-4F86-951E-B51D529EF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1DA44E-7CE5-40FA-A9FE-797CE25E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69B32F-CD91-4848-86A3-3BA2FE27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0A66E0-90E3-43C5-8BF8-0EC6A09D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E27F3-C85F-41A5-8730-41876849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3057EF-2FAE-4B6A-AEF8-DB986C9F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82D68F-2B90-41C0-999E-CD05E746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B46457-CE8D-4AC0-A19A-AE7EBD7AF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1189-EC74-4605-92E7-791329755ED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CAC9F-59EB-4A02-9AF6-2693FB4F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9A217-0B60-4141-AFC5-363C1DF1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6ECF-31DD-4477-BE4D-323C0D218B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fondo platzi diapositivas">
            <a:extLst>
              <a:ext uri="{FF2B5EF4-FFF2-40B4-BE49-F238E27FC236}">
                <a16:creationId xmlns:a16="http://schemas.microsoft.com/office/drawing/2014/main" id="{4767774F-C782-4FFC-A2D6-0E25EE38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logo de encendido png">
            <a:extLst>
              <a:ext uri="{FF2B5EF4-FFF2-40B4-BE49-F238E27FC236}">
                <a16:creationId xmlns:a16="http://schemas.microsoft.com/office/drawing/2014/main" id="{548807C0-60AA-4DEC-9106-5F82397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9" y="1470073"/>
            <a:ext cx="4059869" cy="405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2F28DF-15B2-472E-AA36-ACA6DD33AF30}"/>
              </a:ext>
            </a:extLst>
          </p:cNvPr>
          <p:cNvSpPr txBox="1"/>
          <p:nvPr/>
        </p:nvSpPr>
        <p:spPr>
          <a:xfrm>
            <a:off x="5012378" y="1528354"/>
            <a:ext cx="6691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600" dirty="0">
                <a:solidFill>
                  <a:schemeClr val="bg1"/>
                </a:solidFill>
                <a:latin typeface="Agency FB" panose="020B0503020202020204" pitchFamily="34" charset="0"/>
              </a:rPr>
              <a:t>Introducción a </a:t>
            </a:r>
            <a:r>
              <a:rPr lang="es-EC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MongoDB</a:t>
            </a:r>
          </a:p>
        </p:txBody>
      </p:sp>
      <p:pic>
        <p:nvPicPr>
          <p:cNvPr id="7" name="Picture 6" descr="Resultado de imagen para facci png">
            <a:extLst>
              <a:ext uri="{FF2B5EF4-FFF2-40B4-BE49-F238E27FC236}">
                <a16:creationId xmlns:a16="http://schemas.microsoft.com/office/drawing/2014/main" id="{F5381DC3-4D21-4D6E-B7C4-308BF00F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724" y="76783"/>
            <a:ext cx="3418276" cy="76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BDAA9E2-A081-4677-9DC8-4B4BEB09D7CE}"/>
              </a:ext>
            </a:extLst>
          </p:cNvPr>
          <p:cNvSpPr txBox="1"/>
          <p:nvPr/>
        </p:nvSpPr>
        <p:spPr>
          <a:xfrm>
            <a:off x="5751081" y="5214071"/>
            <a:ext cx="5083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solidFill>
                  <a:schemeClr val="bg1"/>
                </a:solidFill>
              </a:rPr>
              <a:t>@</a:t>
            </a:r>
            <a:r>
              <a:rPr lang="es-EC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luis_auz</a:t>
            </a:r>
          </a:p>
          <a:p>
            <a:r>
              <a:rPr lang="es-EC" sz="4000" b="1" dirty="0">
                <a:solidFill>
                  <a:schemeClr val="bg1"/>
                </a:solidFill>
              </a:rPr>
              <a:t>@</a:t>
            </a:r>
            <a:r>
              <a:rPr lang="es-EC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luisauz15</a:t>
            </a:r>
          </a:p>
          <a:p>
            <a:endParaRPr lang="es-EC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2" descr="Imagen relacionada">
            <a:extLst>
              <a:ext uri="{FF2B5EF4-FFF2-40B4-BE49-F238E27FC236}">
                <a16:creationId xmlns:a16="http://schemas.microsoft.com/office/drawing/2014/main" id="{5EFA4212-B4F0-4454-8B88-38C81FCF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01" y="59402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icono de twitter">
            <a:extLst>
              <a:ext uri="{FF2B5EF4-FFF2-40B4-BE49-F238E27FC236}">
                <a16:creationId xmlns:a16="http://schemas.microsoft.com/office/drawing/2014/main" id="{57A7FDE1-C786-4FBC-B185-3996D6E2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01" y="5257800"/>
            <a:ext cx="633274" cy="6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3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aptop developer">
            <a:extLst>
              <a:ext uri="{FF2B5EF4-FFF2-40B4-BE49-F238E27FC236}">
                <a16:creationId xmlns:a16="http://schemas.microsoft.com/office/drawing/2014/main" id="{CEF30029-194F-44D8-B807-BFF081331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9"/>
          <a:stretch/>
        </p:blipFill>
        <p:spPr bwMode="auto">
          <a:xfrm>
            <a:off x="4867275" y="0"/>
            <a:ext cx="7324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128299-D056-4514-A004-C728F1FE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9642" y="0"/>
            <a:ext cx="9144000" cy="2387600"/>
          </a:xfrm>
        </p:spPr>
        <p:txBody>
          <a:bodyPr/>
          <a:lstStyle/>
          <a:p>
            <a:r>
              <a:rPr lang="en-US" b="1" dirty="0"/>
              <a:t>Before To Start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ACE6E-7B37-45D5-BEB3-ED939F7E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2601118"/>
            <a:ext cx="9144000" cy="23875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Database Course 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Recommended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 err="1"/>
              <a:t>Javascript</a:t>
            </a:r>
            <a:r>
              <a:rPr lang="en-US" sz="2400" dirty="0"/>
              <a:t> Basics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(Optional) JSON Basics</a:t>
            </a:r>
          </a:p>
        </p:txBody>
      </p:sp>
    </p:spTree>
    <p:extLst>
      <p:ext uri="{BB962C8B-B14F-4D97-AF65-F5344CB8AC3E}">
        <p14:creationId xmlns:p14="http://schemas.microsoft.com/office/powerpoint/2010/main" val="26457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28299-D056-4514-A004-C728F1FE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3790" y="-1"/>
            <a:ext cx="9144000" cy="1732548"/>
          </a:xfrm>
        </p:spPr>
        <p:txBody>
          <a:bodyPr/>
          <a:lstStyle/>
          <a:p>
            <a:r>
              <a:rPr lang="en-US" b="1" dirty="0"/>
              <a:t>What is MongoDB?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ACE6E-7B37-45D5-BEB3-ED939F7E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1732547"/>
            <a:ext cx="5207167" cy="5125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Database Management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powerful, flexible, general purpose </a:t>
            </a:r>
            <a:r>
              <a:rPr lang="en-US" dirty="0" err="1"/>
              <a:t>db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designed for web Applications and Internet </a:t>
            </a:r>
            <a:r>
              <a:rPr lang="en-US" dirty="0" err="1"/>
              <a:t>Infraestructure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1" dirty="0"/>
              <a:t>horizontally scalable primary </a:t>
            </a:r>
            <a:r>
              <a:rPr lang="en-US" dirty="0"/>
              <a:t>across multiple machines, </a:t>
            </a:r>
            <a:r>
              <a:rPr lang="en-US" dirty="0" err="1"/>
              <a:t>sharding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document oriented</a:t>
            </a:r>
            <a:r>
              <a:rPr lang="en-US" dirty="0"/>
              <a:t>, not a relational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main reason is for scalability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developed by 10-gen in mid-2017, it start a software platform as a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Nosql</a:t>
            </a:r>
            <a:r>
              <a:rPr lang="en-US" dirty="0"/>
              <a:t> document store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schemaless</a:t>
            </a:r>
            <a:r>
              <a:rPr lang="en-US" dirty="0"/>
              <a:t> nature</a:t>
            </a:r>
          </a:p>
        </p:txBody>
      </p:sp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F4CAE154-B5EF-4486-B679-602FC549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2" y="623046"/>
            <a:ext cx="5585012" cy="558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2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28299-D056-4514-A004-C728F1FE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3790" y="-1"/>
            <a:ext cx="9144000" cy="1732548"/>
          </a:xfrm>
        </p:spPr>
        <p:txBody>
          <a:bodyPr/>
          <a:lstStyle/>
          <a:p>
            <a:r>
              <a:rPr lang="en-US" b="1" dirty="0"/>
              <a:t>Why MongoDB?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ACE6E-7B37-45D5-BEB3-ED939F7E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1" y="2085474"/>
            <a:ext cx="4741947" cy="51254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Ease of use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intuitive data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Easy Scaling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400" dirty="0"/>
              <a:t>scaling out (partitioning data across more machines)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7EAF35-4B64-42A5-9951-5C334864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32" y="1235242"/>
            <a:ext cx="6331810" cy="41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52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105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Courier New</vt:lpstr>
      <vt:lpstr>Tema de Office</vt:lpstr>
      <vt:lpstr>Presentación de PowerPoint</vt:lpstr>
      <vt:lpstr>Before To Start</vt:lpstr>
      <vt:lpstr>What is MongoDB?</vt:lpstr>
      <vt:lpstr>Why MongoDB?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To Start</dc:title>
  <dc:creator>AUZ GARCIA LUIS ANTONIO</dc:creator>
  <cp:lastModifiedBy>AUZ GARCIA LUIS ANTONIO</cp:lastModifiedBy>
  <cp:revision>6</cp:revision>
  <dcterms:created xsi:type="dcterms:W3CDTF">2019-07-15T03:06:12Z</dcterms:created>
  <dcterms:modified xsi:type="dcterms:W3CDTF">2019-07-18T06:33:50Z</dcterms:modified>
</cp:coreProperties>
</file>