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d0e7e374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d0e7e374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0e7e37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0e7e37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0e7e374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0e7e37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0e7e374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0e7e374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0e7e374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0e7e374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plit.com/@andresott24/Taller2#mai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del Método de Newton Raphson Multivariable.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242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Andrés Felipe Otálora Jarro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Manuel Alejandro Rios Romero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Javier Esteban Flechas Barreto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Luis Felipe Ayala Urquiza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Interpretación Geométrica.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calcula la derivada de la </a:t>
            </a:r>
            <a:r>
              <a:rPr lang="es-419"/>
              <a:t>función</a:t>
            </a:r>
            <a:r>
              <a:rPr lang="es-419"/>
              <a:t> con respecto a la variable y la </a:t>
            </a:r>
            <a:r>
              <a:rPr lang="es-419"/>
              <a:t>intersección</a:t>
            </a:r>
            <a:r>
              <a:rPr lang="es-419"/>
              <a:t> de la tangente a este punto con la recta de y=0 se convierte en el nuevo valor de X.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642825"/>
            <a:ext cx="8553450" cy="33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621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</a:t>
            </a:r>
            <a:r>
              <a:rPr lang="es-419"/>
              <a:t> de Newton-Raphson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3590400"/>
            <a:ext cx="41664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método para el caso de </a:t>
            </a:r>
            <a:r>
              <a:rPr lang="es-419"/>
              <a:t>múltiples</a:t>
            </a:r>
            <a:r>
              <a:rPr lang="es-419"/>
              <a:t> variables consiste en tomar la matriz de ecuaciones y multiplicarla por el inverso de su matriz Jacobiana. Luego esto se suma a la matriz de valores iniciales.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resultado es el valor de las variables para la siguiente iteración.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575"/>
            <a:ext cx="4166401" cy="327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Cálculo</a:t>
            </a:r>
            <a:r>
              <a:rPr lang="es-419"/>
              <a:t> del error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</a:t>
            </a:r>
            <a:r>
              <a:rPr lang="es-419"/>
              <a:t>cálculo</a:t>
            </a:r>
            <a:r>
              <a:rPr lang="es-419"/>
              <a:t> del error para el caso de </a:t>
            </a:r>
            <a:r>
              <a:rPr lang="es-419"/>
              <a:t>múltiples</a:t>
            </a:r>
            <a:r>
              <a:rPr lang="es-419"/>
              <a:t> variables se hace de la siguiente manera: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Corresponde a la norma vectorial de los valores calculados con el </a:t>
            </a:r>
            <a:r>
              <a:rPr lang="es-419"/>
              <a:t>método</a:t>
            </a:r>
            <a:r>
              <a:rPr lang="es-419"/>
              <a:t> de Newton y los valores iniciales de la iteración.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Esto </a:t>
            </a:r>
            <a:r>
              <a:rPr lang="es-419"/>
              <a:t>también</a:t>
            </a:r>
            <a:r>
              <a:rPr lang="es-419"/>
              <a:t> se puede calcular sacando la </a:t>
            </a:r>
            <a:r>
              <a:rPr lang="es-419"/>
              <a:t>raíz</a:t>
            </a:r>
            <a:r>
              <a:rPr lang="es-419"/>
              <a:t> de la suma de los valores de la matriz resultante de multiplicar la matriz inversa jacobiana y la matriz de ecuaciones, elevados al cuadrado.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975" y="1430325"/>
            <a:ext cx="4227800" cy="4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39" y="371825"/>
            <a:ext cx="3985275" cy="4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63" y="1440644"/>
            <a:ext cx="3865824" cy="355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https://replit.com/@andresott24/Taller2#main.py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