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4" r:id="rId8"/>
    <p:sldId id="265" r:id="rId9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DC2B0-8955-44F4-90A2-D4D7D49AC721}" v="1" dt="2024-09-26T08:57:4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RAGUIN" userId="d2fb81bc-bd20-46c3-8974-4083e68fcf7e" providerId="ADAL" clId="{3E0DC2B0-8955-44F4-90A2-D4D7D49AC721}"/>
    <pc:docChg chg="modSld">
      <pc:chgData name="olivier RAGUIN" userId="d2fb81bc-bd20-46c3-8974-4083e68fcf7e" providerId="ADAL" clId="{3E0DC2B0-8955-44F4-90A2-D4D7D49AC721}" dt="2024-09-26T09:16:50.599" v="187" actId="1036"/>
      <pc:docMkLst>
        <pc:docMk/>
      </pc:docMkLst>
      <pc:sldChg chg="modSp mod">
        <pc:chgData name="olivier RAGUIN" userId="d2fb81bc-bd20-46c3-8974-4083e68fcf7e" providerId="ADAL" clId="{3E0DC2B0-8955-44F4-90A2-D4D7D49AC721}" dt="2024-09-26T08:57:29.090" v="186" actId="20577"/>
        <pc:sldMkLst>
          <pc:docMk/>
          <pc:sldMk cId="1963410570" sldId="256"/>
        </pc:sldMkLst>
        <pc:spChg chg="mod">
          <ac:chgData name="olivier RAGUIN" userId="d2fb81bc-bd20-46c3-8974-4083e68fcf7e" providerId="ADAL" clId="{3E0DC2B0-8955-44F4-90A2-D4D7D49AC721}" dt="2024-09-26T08:57:17.760" v="166" actId="20577"/>
          <ac:spMkLst>
            <pc:docMk/>
            <pc:sldMk cId="1963410570" sldId="256"/>
            <ac:spMk id="8" creationId="{5E96AEFE-2C86-F52E-6504-80CDE0580F6E}"/>
          </ac:spMkLst>
        </pc:spChg>
        <pc:spChg chg="mod">
          <ac:chgData name="olivier RAGUIN" userId="d2fb81bc-bd20-46c3-8974-4083e68fcf7e" providerId="ADAL" clId="{3E0DC2B0-8955-44F4-90A2-D4D7D49AC721}" dt="2024-09-26T08:57:20.295" v="171" actId="20577"/>
          <ac:spMkLst>
            <pc:docMk/>
            <pc:sldMk cId="1963410570" sldId="256"/>
            <ac:spMk id="14" creationId="{5BE680C5-11F9-AC9D-F4E5-5E89403DDD2C}"/>
          </ac:spMkLst>
        </pc:spChg>
        <pc:spChg chg="mod">
          <ac:chgData name="olivier RAGUIN" userId="d2fb81bc-bd20-46c3-8974-4083e68fcf7e" providerId="ADAL" clId="{3E0DC2B0-8955-44F4-90A2-D4D7D49AC721}" dt="2024-09-26T08:57:23.060" v="176" actId="20577"/>
          <ac:spMkLst>
            <pc:docMk/>
            <pc:sldMk cId="1963410570" sldId="256"/>
            <ac:spMk id="15" creationId="{294FBF52-47DF-11F9-E177-F42BF095BB3C}"/>
          </ac:spMkLst>
        </pc:spChg>
        <pc:spChg chg="mod">
          <ac:chgData name="olivier RAGUIN" userId="d2fb81bc-bd20-46c3-8974-4083e68fcf7e" providerId="ADAL" clId="{3E0DC2B0-8955-44F4-90A2-D4D7D49AC721}" dt="2024-09-26T08:57:25.472" v="181" actId="20577"/>
          <ac:spMkLst>
            <pc:docMk/>
            <pc:sldMk cId="1963410570" sldId="256"/>
            <ac:spMk id="16" creationId="{FE223580-2594-E72D-29DF-46475DB9DCA5}"/>
          </ac:spMkLst>
        </pc:spChg>
        <pc:spChg chg="mod">
          <ac:chgData name="olivier RAGUIN" userId="d2fb81bc-bd20-46c3-8974-4083e68fcf7e" providerId="ADAL" clId="{3E0DC2B0-8955-44F4-90A2-D4D7D49AC721}" dt="2024-09-26T08:57:29.090" v="186" actId="20577"/>
          <ac:spMkLst>
            <pc:docMk/>
            <pc:sldMk cId="1963410570" sldId="256"/>
            <ac:spMk id="17" creationId="{0B38533F-8506-D07B-F7A6-A71F98049548}"/>
          </ac:spMkLst>
        </pc:spChg>
      </pc:sldChg>
      <pc:sldChg chg="modSp mod">
        <pc:chgData name="olivier RAGUIN" userId="d2fb81bc-bd20-46c3-8974-4083e68fcf7e" providerId="ADAL" clId="{3E0DC2B0-8955-44F4-90A2-D4D7D49AC721}" dt="2024-09-26T08:57:08.942" v="155" actId="20577"/>
        <pc:sldMkLst>
          <pc:docMk/>
          <pc:sldMk cId="2256541352" sldId="257"/>
        </pc:sldMkLst>
        <pc:spChg chg="mod">
          <ac:chgData name="olivier RAGUIN" userId="d2fb81bc-bd20-46c3-8974-4083e68fcf7e" providerId="ADAL" clId="{3E0DC2B0-8955-44F4-90A2-D4D7D49AC721}" dt="2024-09-26T08:56:57.347" v="135" actId="20577"/>
          <ac:spMkLst>
            <pc:docMk/>
            <pc:sldMk cId="2256541352" sldId="257"/>
            <ac:spMk id="8" creationId="{5E96AEFE-2C86-F52E-6504-80CDE0580F6E}"/>
          </ac:spMkLst>
        </pc:spChg>
        <pc:spChg chg="mod">
          <ac:chgData name="olivier RAGUIN" userId="d2fb81bc-bd20-46c3-8974-4083e68fcf7e" providerId="ADAL" clId="{3E0DC2B0-8955-44F4-90A2-D4D7D49AC721}" dt="2024-09-26T08:57:01.223" v="140" actId="20577"/>
          <ac:spMkLst>
            <pc:docMk/>
            <pc:sldMk cId="2256541352" sldId="257"/>
            <ac:spMk id="14" creationId="{5BE680C5-11F9-AC9D-F4E5-5E89403DDD2C}"/>
          </ac:spMkLst>
        </pc:spChg>
        <pc:spChg chg="mod">
          <ac:chgData name="olivier RAGUIN" userId="d2fb81bc-bd20-46c3-8974-4083e68fcf7e" providerId="ADAL" clId="{3E0DC2B0-8955-44F4-90A2-D4D7D49AC721}" dt="2024-09-26T08:57:03.841" v="145" actId="20577"/>
          <ac:spMkLst>
            <pc:docMk/>
            <pc:sldMk cId="2256541352" sldId="257"/>
            <ac:spMk id="15" creationId="{294FBF52-47DF-11F9-E177-F42BF095BB3C}"/>
          </ac:spMkLst>
        </pc:spChg>
        <pc:spChg chg="mod">
          <ac:chgData name="olivier RAGUIN" userId="d2fb81bc-bd20-46c3-8974-4083e68fcf7e" providerId="ADAL" clId="{3E0DC2B0-8955-44F4-90A2-D4D7D49AC721}" dt="2024-09-26T08:57:06.071" v="150" actId="20577"/>
          <ac:spMkLst>
            <pc:docMk/>
            <pc:sldMk cId="2256541352" sldId="257"/>
            <ac:spMk id="16" creationId="{FE223580-2594-E72D-29DF-46475DB9DCA5}"/>
          </ac:spMkLst>
        </pc:spChg>
        <pc:spChg chg="mod">
          <ac:chgData name="olivier RAGUIN" userId="d2fb81bc-bd20-46c3-8974-4083e68fcf7e" providerId="ADAL" clId="{3E0DC2B0-8955-44F4-90A2-D4D7D49AC721}" dt="2024-09-26T08:57:08.942" v="155" actId="20577"/>
          <ac:spMkLst>
            <pc:docMk/>
            <pc:sldMk cId="2256541352" sldId="257"/>
            <ac:spMk id="17" creationId="{0B38533F-8506-D07B-F7A6-A71F98049548}"/>
          </ac:spMkLst>
        </pc:spChg>
      </pc:sldChg>
      <pc:sldChg chg="modSp mod">
        <pc:chgData name="olivier RAGUIN" userId="d2fb81bc-bd20-46c3-8974-4083e68fcf7e" providerId="ADAL" clId="{3E0DC2B0-8955-44F4-90A2-D4D7D49AC721}" dt="2024-09-26T09:16:50.599" v="187" actId="1036"/>
        <pc:sldMkLst>
          <pc:docMk/>
          <pc:sldMk cId="712530586" sldId="259"/>
        </pc:sldMkLst>
        <pc:spChg chg="mod">
          <ac:chgData name="olivier RAGUIN" userId="d2fb81bc-bd20-46c3-8974-4083e68fcf7e" providerId="ADAL" clId="{3E0DC2B0-8955-44F4-90A2-D4D7D49AC721}" dt="2024-09-26T08:56:40.946" v="108" actId="20577"/>
          <ac:spMkLst>
            <pc:docMk/>
            <pc:sldMk cId="712530586" sldId="259"/>
            <ac:spMk id="8" creationId="{5E96AEFE-2C86-F52E-6504-80CDE0580F6E}"/>
          </ac:spMkLst>
        </pc:spChg>
        <pc:spChg chg="mod">
          <ac:chgData name="olivier RAGUIN" userId="d2fb81bc-bd20-46c3-8974-4083e68fcf7e" providerId="ADAL" clId="{3E0DC2B0-8955-44F4-90A2-D4D7D49AC721}" dt="2024-09-26T09:16:50.599" v="187" actId="1036"/>
          <ac:spMkLst>
            <pc:docMk/>
            <pc:sldMk cId="712530586" sldId="259"/>
            <ac:spMk id="10" creationId="{8894C81C-E114-4771-5948-FF45CAB0ED68}"/>
          </ac:spMkLst>
        </pc:spChg>
        <pc:spChg chg="mod">
          <ac:chgData name="olivier RAGUIN" userId="d2fb81bc-bd20-46c3-8974-4083e68fcf7e" providerId="ADAL" clId="{3E0DC2B0-8955-44F4-90A2-D4D7D49AC721}" dt="2024-09-26T08:56:43.475" v="112" actId="20577"/>
          <ac:spMkLst>
            <pc:docMk/>
            <pc:sldMk cId="712530586" sldId="259"/>
            <ac:spMk id="14" creationId="{5BE680C5-11F9-AC9D-F4E5-5E89403DDD2C}"/>
          </ac:spMkLst>
        </pc:spChg>
        <pc:spChg chg="mod">
          <ac:chgData name="olivier RAGUIN" userId="d2fb81bc-bd20-46c3-8974-4083e68fcf7e" providerId="ADAL" clId="{3E0DC2B0-8955-44F4-90A2-D4D7D49AC721}" dt="2024-09-26T08:56:45.978" v="117" actId="20577"/>
          <ac:spMkLst>
            <pc:docMk/>
            <pc:sldMk cId="712530586" sldId="259"/>
            <ac:spMk id="15" creationId="{294FBF52-47DF-11F9-E177-F42BF095BB3C}"/>
          </ac:spMkLst>
        </pc:spChg>
        <pc:spChg chg="mod">
          <ac:chgData name="olivier RAGUIN" userId="d2fb81bc-bd20-46c3-8974-4083e68fcf7e" providerId="ADAL" clId="{3E0DC2B0-8955-44F4-90A2-D4D7D49AC721}" dt="2024-09-26T08:56:48.351" v="122" actId="20577"/>
          <ac:spMkLst>
            <pc:docMk/>
            <pc:sldMk cId="712530586" sldId="259"/>
            <ac:spMk id="16" creationId="{FE223580-2594-E72D-29DF-46475DB9DCA5}"/>
          </ac:spMkLst>
        </pc:spChg>
        <pc:spChg chg="mod">
          <ac:chgData name="olivier RAGUIN" userId="d2fb81bc-bd20-46c3-8974-4083e68fcf7e" providerId="ADAL" clId="{3E0DC2B0-8955-44F4-90A2-D4D7D49AC721}" dt="2024-09-26T08:56:50.429" v="126" actId="20577"/>
          <ac:spMkLst>
            <pc:docMk/>
            <pc:sldMk cId="712530586" sldId="259"/>
            <ac:spMk id="17" creationId="{0B38533F-8506-D07B-F7A6-A71F98049548}"/>
          </ac:spMkLst>
        </pc:spChg>
      </pc:sldChg>
      <pc:sldChg chg="modSp mod">
        <pc:chgData name="olivier RAGUIN" userId="d2fb81bc-bd20-46c3-8974-4083e68fcf7e" providerId="ADAL" clId="{3E0DC2B0-8955-44F4-90A2-D4D7D49AC721}" dt="2024-09-26T08:56:24.054" v="93" actId="20577"/>
        <pc:sldMkLst>
          <pc:docMk/>
          <pc:sldMk cId="2446815493" sldId="264"/>
        </pc:sldMkLst>
        <pc:spChg chg="mod">
          <ac:chgData name="olivier RAGUIN" userId="d2fb81bc-bd20-46c3-8974-4083e68fcf7e" providerId="ADAL" clId="{3E0DC2B0-8955-44F4-90A2-D4D7D49AC721}" dt="2024-09-26T08:55:59.823" v="69" actId="20577"/>
          <ac:spMkLst>
            <pc:docMk/>
            <pc:sldMk cId="2446815493" sldId="264"/>
            <ac:spMk id="14" creationId="{5BE680C5-11F9-AC9D-F4E5-5E89403DDD2C}"/>
          </ac:spMkLst>
        </pc:spChg>
        <pc:spChg chg="mod">
          <ac:chgData name="olivier RAGUIN" userId="d2fb81bc-bd20-46c3-8974-4083e68fcf7e" providerId="ADAL" clId="{3E0DC2B0-8955-44F4-90A2-D4D7D49AC721}" dt="2024-09-26T08:56:07.601" v="77" actId="20577"/>
          <ac:spMkLst>
            <pc:docMk/>
            <pc:sldMk cId="2446815493" sldId="264"/>
            <ac:spMk id="15" creationId="{294FBF52-47DF-11F9-E177-F42BF095BB3C}"/>
          </ac:spMkLst>
        </pc:spChg>
        <pc:spChg chg="mod">
          <ac:chgData name="olivier RAGUIN" userId="d2fb81bc-bd20-46c3-8974-4083e68fcf7e" providerId="ADAL" clId="{3E0DC2B0-8955-44F4-90A2-D4D7D49AC721}" dt="2024-09-26T08:56:16.978" v="85" actId="20577"/>
          <ac:spMkLst>
            <pc:docMk/>
            <pc:sldMk cId="2446815493" sldId="264"/>
            <ac:spMk id="16" creationId="{FE223580-2594-E72D-29DF-46475DB9DCA5}"/>
          </ac:spMkLst>
        </pc:spChg>
        <pc:spChg chg="mod">
          <ac:chgData name="olivier RAGUIN" userId="d2fb81bc-bd20-46c3-8974-4083e68fcf7e" providerId="ADAL" clId="{3E0DC2B0-8955-44F4-90A2-D4D7D49AC721}" dt="2024-09-26T08:56:24.054" v="93" actId="20577"/>
          <ac:spMkLst>
            <pc:docMk/>
            <pc:sldMk cId="2446815493" sldId="264"/>
            <ac:spMk id="17" creationId="{0B38533F-8506-D07B-F7A6-A71F98049548}"/>
          </ac:spMkLst>
        </pc:spChg>
      </pc:sldChg>
      <pc:sldChg chg="modSp mod">
        <pc:chgData name="olivier RAGUIN" userId="d2fb81bc-bd20-46c3-8974-4083e68fcf7e" providerId="ADAL" clId="{3E0DC2B0-8955-44F4-90A2-D4D7D49AC721}" dt="2024-09-26T08:55:45.288" v="48" actId="20577"/>
        <pc:sldMkLst>
          <pc:docMk/>
          <pc:sldMk cId="744741458" sldId="265"/>
        </pc:sldMkLst>
        <pc:spChg chg="mod">
          <ac:chgData name="olivier RAGUIN" userId="d2fb81bc-bd20-46c3-8974-4083e68fcf7e" providerId="ADAL" clId="{3E0DC2B0-8955-44F4-90A2-D4D7D49AC721}" dt="2024-09-26T08:55:34.155" v="24" actId="20577"/>
          <ac:spMkLst>
            <pc:docMk/>
            <pc:sldMk cId="744741458" sldId="265"/>
            <ac:spMk id="15" creationId="{294FBF52-47DF-11F9-E177-F42BF095BB3C}"/>
          </ac:spMkLst>
        </pc:spChg>
        <pc:spChg chg="mod">
          <ac:chgData name="olivier RAGUIN" userId="d2fb81bc-bd20-46c3-8974-4083e68fcf7e" providerId="ADAL" clId="{3E0DC2B0-8955-44F4-90A2-D4D7D49AC721}" dt="2024-09-26T08:55:45.288" v="48" actId="20577"/>
          <ac:spMkLst>
            <pc:docMk/>
            <pc:sldMk cId="744741458" sldId="265"/>
            <ac:spMk id="17" creationId="{0B38533F-8506-D07B-F7A6-A71F980495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002A6-217E-6A50-6A7F-D6CD5312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CFE06B-EA1F-9251-233F-05D37881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5A58E-64E0-D408-3949-00577438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AA254-BA5E-25C9-010E-86704485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E5F48-42E3-9212-1DD1-F75B264B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58862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D48B7-D6F4-924B-ECD4-AE3A68E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38F3D0-71EE-8630-0394-4A4E9BEE7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149BA-BE9E-2CEB-DBF4-82D226CB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AF2A8-27FE-389F-ACA3-E0F2F4C8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2525C-9DC6-F5A3-8DD2-04103CFF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81345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E667C3-E402-DB1B-5184-4E2DAB7DF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18AA17-D117-CC91-FF80-6FF1783D3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DB481-E4BB-4744-A376-C8B15F55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4D74C-4B6F-CE1B-39EE-01F1CA14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57EF2-3F9C-C793-CA18-564A20E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65170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A8478-FBBD-54D9-9687-2DCD74F2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8741BA-1BFE-E948-3B79-CD2C24C3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2DBF9-99C5-7B17-F816-13D2E9A4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B04C2-553D-F36E-4FE9-9A941241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E36EB-8173-8396-FAF3-4F0B872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44624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1F0B1-C9A0-C538-3EDA-1FEAA6FA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6AC50-493F-31EE-4CC0-1EC3B6D8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28CCEF-B192-2F7E-4C42-9747B88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5A914-DDD0-EE02-2EF9-E59E3E46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42CA2A-1722-B1F2-3516-1BE9B7CA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3626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9863-B1B9-C083-D04F-A0A2C8A0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17F79A-859C-B1EE-0A33-6DC0D9E89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FD5137-4134-E3FB-9052-3F78D6D1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1F8365-8F66-1BDB-8B85-611B50B5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9EB7D3-847F-71A2-C793-29110CBD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250DBE-7894-CC3A-D6B4-C282A039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5306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463C1-3306-C136-46FC-90E1F33E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19C0F-F278-68AF-2D98-C5C0CA45B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2FCCF5-7190-F66C-C2A2-D0E98BB0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E5481B-17C4-23F0-B1E5-66C9A5F13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C5819A-C806-0890-5ED0-7A4543B0B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C4D6C2-65F0-4636-E1E6-38DC81F7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1BDA82-813F-95D1-78E4-E266A9C3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B3ECB9-8D45-D382-CD4A-C7F18DD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9132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56E8-9174-70AB-D688-11A4380F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50C430-24A7-AF90-4D56-5D5036B1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06BAB5-6671-B022-2844-CAC307CC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91A47-64DE-DB2A-3E7B-431FA5B4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6444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302C59-6D68-B64B-597C-BE246F65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F1CF2A-1105-D556-CCCE-5C17F46A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FB623-0382-9D50-4A41-BFAD4450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66273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B9AE1-F735-FD02-EFEC-A2112BF1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A69EE-AA65-E048-6112-EC9A39AE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CD2284-209F-6225-E422-746012541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E4E94F-6DAD-74E6-FCEF-E3AA2052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7E7A04-16B1-CBBA-F0B4-C5A81770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B347DC-60F5-F82B-6839-01A35910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74113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D0663-DA4F-B331-0DD7-37D40A98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E1CA60-4BF2-00F9-3ABB-57567523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L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CC94F0-4DC0-E244-34A6-89A1493A8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C2980E-6A33-6D79-49F8-45703F1F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80A704-8744-624C-94C7-FFB43AD5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EECEF1-15E7-1C48-B252-EC7A61D2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2613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4033BE-40D7-B485-93E5-F912E0D8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7BFD38-5681-CC47-1E4F-B5695A3E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A388D-0B12-F961-D560-1230CA727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095E-C3C5-4128-8346-2AACCC5FEB25}" type="datetimeFigureOut">
              <a:rPr lang="fr-LU" smtClean="0"/>
              <a:t>26/09/2024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84AA4F-9AA8-9121-07B3-C33F6BF81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1A37F-9AAE-528E-817A-8E17D2576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115B-B8F7-42D2-9D8C-61D1E970B6F9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86315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345DE-6438-1101-F18E-6C599D6E0278}"/>
              </a:ext>
            </a:extLst>
          </p:cNvPr>
          <p:cNvSpPr/>
          <p:nvPr/>
        </p:nvSpPr>
        <p:spPr>
          <a:xfrm>
            <a:off x="1597833" y="2469284"/>
            <a:ext cx="1335881" cy="842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Voyageur</a:t>
            </a:r>
            <a:endParaRPr lang="fr-LU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2D1D6B-701D-CC65-C3F3-00A75436C047}"/>
              </a:ext>
            </a:extLst>
          </p:cNvPr>
          <p:cNvSpPr txBox="1"/>
          <p:nvPr/>
        </p:nvSpPr>
        <p:spPr>
          <a:xfrm>
            <a:off x="1279038" y="364638"/>
            <a:ext cx="536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 Court terme  : Work flow normal</a:t>
            </a:r>
            <a:endParaRPr lang="fr-LU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20C670-F39E-757E-04A8-93B0FDDD209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3714" y="2890765"/>
            <a:ext cx="146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E96AEFE-2C86-F52E-6504-80CDE0580F6E}"/>
              </a:ext>
            </a:extLst>
          </p:cNvPr>
          <p:cNvSpPr/>
          <p:nvPr/>
        </p:nvSpPr>
        <p:spPr>
          <a:xfrm>
            <a:off x="4448585" y="2423044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Moïen</a:t>
            </a:r>
            <a:endParaRPr lang="fr-FR" dirty="0"/>
          </a:p>
          <a:p>
            <a:pPr algn="ctr"/>
            <a:r>
              <a:rPr lang="fr-FR" dirty="0"/>
              <a:t>(via MP)</a:t>
            </a:r>
            <a:endParaRPr lang="fr-LU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CB198CE-6E68-7004-A44E-6DC225314A61}"/>
              </a:ext>
            </a:extLst>
          </p:cNvPr>
          <p:cNvCxnSpPr/>
          <p:nvPr/>
        </p:nvCxnSpPr>
        <p:spPr>
          <a:xfrm>
            <a:off x="2889055" y="1234160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F84FD88-0E06-FD9E-8DC4-01DA03F50C77}"/>
              </a:ext>
            </a:extLst>
          </p:cNvPr>
          <p:cNvSpPr txBox="1"/>
          <p:nvPr/>
        </p:nvSpPr>
        <p:spPr>
          <a:xfrm>
            <a:off x="5613856" y="5365006"/>
            <a:ext cx="133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J+1 du début du séjour</a:t>
            </a:r>
            <a:endParaRPr lang="fr-LU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4A4396-C17F-C9B6-5DB3-69CEB13BDB4A}"/>
              </a:ext>
            </a:extLst>
          </p:cNvPr>
          <p:cNvSpPr txBox="1"/>
          <p:nvPr/>
        </p:nvSpPr>
        <p:spPr>
          <a:xfrm>
            <a:off x="2933713" y="1329526"/>
            <a:ext cx="111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Paiement CB</a:t>
            </a:r>
            <a:endParaRPr lang="fr-LU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BE680C5-11F9-AC9D-F4E5-5E89403DDD2C}"/>
              </a:ext>
            </a:extLst>
          </p:cNvPr>
          <p:cNvSpPr/>
          <p:nvPr/>
        </p:nvSpPr>
        <p:spPr>
          <a:xfrm>
            <a:off x="7591017" y="717249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</a:p>
          <a:p>
            <a:pPr algn="ctr"/>
            <a:r>
              <a:rPr lang="fr-FR" dirty="0"/>
              <a:t>Hôte</a:t>
            </a:r>
            <a:endParaRPr lang="fr-LU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4FBF52-47DF-11F9-E177-F42BF095BB3C}"/>
              </a:ext>
            </a:extLst>
          </p:cNvPr>
          <p:cNvSpPr/>
          <p:nvPr/>
        </p:nvSpPr>
        <p:spPr>
          <a:xfrm>
            <a:off x="7591017" y="2087390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</a:p>
          <a:p>
            <a:pPr algn="ctr"/>
            <a:r>
              <a:rPr lang="fr-FR" dirty="0"/>
              <a:t>propriétaire</a:t>
            </a:r>
            <a:endParaRPr lang="fr-LU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E223580-2594-E72D-29DF-46475DB9DCA5}"/>
              </a:ext>
            </a:extLst>
          </p:cNvPr>
          <p:cNvSpPr/>
          <p:nvPr/>
        </p:nvSpPr>
        <p:spPr>
          <a:xfrm>
            <a:off x="7647115" y="3457531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écoTree</a:t>
            </a:r>
            <a:endParaRPr lang="fr-LU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B38533F-8506-D07B-F7A6-A71F98049548}"/>
              </a:ext>
            </a:extLst>
          </p:cNvPr>
          <p:cNvSpPr/>
          <p:nvPr/>
        </p:nvSpPr>
        <p:spPr>
          <a:xfrm>
            <a:off x="7678753" y="4777457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Moïen</a:t>
            </a:r>
            <a:endParaRPr lang="fr-LU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A8C854C-68E8-F53A-5E12-5AE1B2DA63D7}"/>
              </a:ext>
            </a:extLst>
          </p:cNvPr>
          <p:cNvCxnSpPr>
            <a:cxnSpLocks/>
          </p:cNvCxnSpPr>
          <p:nvPr/>
        </p:nvCxnSpPr>
        <p:spPr>
          <a:xfrm flipV="1">
            <a:off x="6339092" y="1187615"/>
            <a:ext cx="1221290" cy="14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1D5C856-F727-331E-C12E-4A8F3FFAAFB6}"/>
              </a:ext>
            </a:extLst>
          </p:cNvPr>
          <p:cNvCxnSpPr>
            <a:cxnSpLocks/>
          </p:cNvCxnSpPr>
          <p:nvPr/>
        </p:nvCxnSpPr>
        <p:spPr>
          <a:xfrm>
            <a:off x="6271775" y="3141497"/>
            <a:ext cx="1375340" cy="21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68CA8A5-1197-D211-2760-AF1B208C65B0}"/>
              </a:ext>
            </a:extLst>
          </p:cNvPr>
          <p:cNvCxnSpPr>
            <a:cxnSpLocks/>
          </p:cNvCxnSpPr>
          <p:nvPr/>
        </p:nvCxnSpPr>
        <p:spPr>
          <a:xfrm flipV="1">
            <a:off x="6412020" y="2574585"/>
            <a:ext cx="1106069" cy="22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BCB4BCC-BD41-106E-4BE2-782B777017FC}"/>
              </a:ext>
            </a:extLst>
          </p:cNvPr>
          <p:cNvCxnSpPr>
            <a:cxnSpLocks/>
          </p:cNvCxnSpPr>
          <p:nvPr/>
        </p:nvCxnSpPr>
        <p:spPr>
          <a:xfrm>
            <a:off x="6339092" y="3022832"/>
            <a:ext cx="1251925" cy="89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CB55128-3302-6E85-FD18-1B16A0701DAD}"/>
              </a:ext>
            </a:extLst>
          </p:cNvPr>
          <p:cNvCxnSpPr/>
          <p:nvPr/>
        </p:nvCxnSpPr>
        <p:spPr>
          <a:xfrm>
            <a:off x="6289539" y="1352977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C3A596A-71A0-C9D2-11DA-0DC0DEE8F98A}"/>
              </a:ext>
            </a:extLst>
          </p:cNvPr>
          <p:cNvSpPr txBox="1"/>
          <p:nvPr/>
        </p:nvSpPr>
        <p:spPr>
          <a:xfrm>
            <a:off x="2418173" y="5397578"/>
            <a:ext cx="133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Jour de la réservation</a:t>
            </a:r>
            <a:endParaRPr lang="fr-LU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4DBAF63-5B13-3B9F-56B1-14A6EC849185}"/>
              </a:ext>
            </a:extLst>
          </p:cNvPr>
          <p:cNvSpPr txBox="1"/>
          <p:nvPr/>
        </p:nvSpPr>
        <p:spPr>
          <a:xfrm rot="20885060">
            <a:off x="6204891" y="2479880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Selon la répartition choisie</a:t>
            </a:r>
            <a:endParaRPr lang="fr-LU" sz="9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474A9AE-8CF8-3EDF-415A-C0594E919D43}"/>
              </a:ext>
            </a:extLst>
          </p:cNvPr>
          <p:cNvSpPr txBox="1"/>
          <p:nvPr/>
        </p:nvSpPr>
        <p:spPr>
          <a:xfrm rot="18530308">
            <a:off x="6301201" y="1589652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Selon la répartition choisie</a:t>
            </a:r>
            <a:endParaRPr lang="fr-LU" sz="9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D3EAFF-3C2B-8D6D-CBDE-9103D8D79ECA}"/>
              </a:ext>
            </a:extLst>
          </p:cNvPr>
          <p:cNvSpPr txBox="1"/>
          <p:nvPr/>
        </p:nvSpPr>
        <p:spPr>
          <a:xfrm rot="3348880">
            <a:off x="6255146" y="4096788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Commission </a:t>
            </a:r>
            <a:r>
              <a:rPr lang="fr-FR" sz="900" dirty="0" err="1"/>
              <a:t>Moïen</a:t>
            </a:r>
            <a:endParaRPr lang="fr-LU" sz="9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9665968-EC5A-B57E-68ED-36E21FCA811F}"/>
              </a:ext>
            </a:extLst>
          </p:cNvPr>
          <p:cNvSpPr txBox="1"/>
          <p:nvPr/>
        </p:nvSpPr>
        <p:spPr>
          <a:xfrm rot="2119645">
            <a:off x="6406482" y="3457574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Compensation carbone</a:t>
            </a:r>
            <a:endParaRPr lang="fr-LU" sz="900" dirty="0"/>
          </a:p>
        </p:txBody>
      </p:sp>
    </p:spTree>
    <p:extLst>
      <p:ext uri="{BB962C8B-B14F-4D97-AF65-F5344CB8AC3E}">
        <p14:creationId xmlns:p14="http://schemas.microsoft.com/office/powerpoint/2010/main" val="196341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345DE-6438-1101-F18E-6C599D6E0278}"/>
              </a:ext>
            </a:extLst>
          </p:cNvPr>
          <p:cNvSpPr/>
          <p:nvPr/>
        </p:nvSpPr>
        <p:spPr>
          <a:xfrm>
            <a:off x="1597833" y="2469284"/>
            <a:ext cx="1335881" cy="842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Voyageur</a:t>
            </a:r>
            <a:endParaRPr lang="fr-LU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2D1D6B-701D-CC65-C3F3-00A75436C047}"/>
              </a:ext>
            </a:extLst>
          </p:cNvPr>
          <p:cNvSpPr txBox="1"/>
          <p:nvPr/>
        </p:nvSpPr>
        <p:spPr>
          <a:xfrm>
            <a:off x="1279038" y="364638"/>
            <a:ext cx="675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 Court terme : Workflow normal Paiement en 2 fois</a:t>
            </a:r>
            <a:endParaRPr lang="fr-LU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20C670-F39E-757E-04A8-93B0FDDD209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3714" y="2890765"/>
            <a:ext cx="146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E96AEFE-2C86-F52E-6504-80CDE0580F6E}"/>
              </a:ext>
            </a:extLst>
          </p:cNvPr>
          <p:cNvSpPr/>
          <p:nvPr/>
        </p:nvSpPr>
        <p:spPr>
          <a:xfrm>
            <a:off x="4448585" y="2423044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Moïen</a:t>
            </a:r>
            <a:r>
              <a:rPr lang="fr-FR" dirty="0"/>
              <a:t> (via MP)</a:t>
            </a:r>
            <a:endParaRPr lang="fr-LU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CB198CE-6E68-7004-A44E-6DC225314A61}"/>
              </a:ext>
            </a:extLst>
          </p:cNvPr>
          <p:cNvCxnSpPr/>
          <p:nvPr/>
        </p:nvCxnSpPr>
        <p:spPr>
          <a:xfrm>
            <a:off x="2889055" y="1234160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F84FD88-0E06-FD9E-8DC4-01DA03F50C77}"/>
              </a:ext>
            </a:extLst>
          </p:cNvPr>
          <p:cNvSpPr txBox="1"/>
          <p:nvPr/>
        </p:nvSpPr>
        <p:spPr>
          <a:xfrm>
            <a:off x="5613856" y="5365006"/>
            <a:ext cx="133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J+1 du début du séjour</a:t>
            </a:r>
            <a:endParaRPr lang="fr-LU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4A4396-C17F-C9B6-5DB3-69CEB13BDB4A}"/>
              </a:ext>
            </a:extLst>
          </p:cNvPr>
          <p:cNvSpPr txBox="1"/>
          <p:nvPr/>
        </p:nvSpPr>
        <p:spPr>
          <a:xfrm>
            <a:off x="2889055" y="1329525"/>
            <a:ext cx="97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Paiement CB</a:t>
            </a:r>
            <a:endParaRPr lang="fr-LU" sz="1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BE680C5-11F9-AC9D-F4E5-5E89403DDD2C}"/>
              </a:ext>
            </a:extLst>
          </p:cNvPr>
          <p:cNvSpPr/>
          <p:nvPr/>
        </p:nvSpPr>
        <p:spPr>
          <a:xfrm>
            <a:off x="7591017" y="717249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</a:p>
          <a:p>
            <a:pPr algn="ctr"/>
            <a:r>
              <a:rPr lang="fr-FR" dirty="0"/>
              <a:t>Hôte</a:t>
            </a:r>
            <a:endParaRPr lang="fr-LU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4FBF52-47DF-11F9-E177-F42BF095BB3C}"/>
              </a:ext>
            </a:extLst>
          </p:cNvPr>
          <p:cNvSpPr/>
          <p:nvPr/>
        </p:nvSpPr>
        <p:spPr>
          <a:xfrm>
            <a:off x="7591017" y="2087390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</a:p>
          <a:p>
            <a:pPr algn="ctr"/>
            <a:r>
              <a:rPr lang="fr-FR" dirty="0"/>
              <a:t>propriétaire</a:t>
            </a:r>
            <a:endParaRPr lang="fr-LU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E223580-2594-E72D-29DF-46475DB9DCA5}"/>
              </a:ext>
            </a:extLst>
          </p:cNvPr>
          <p:cNvSpPr/>
          <p:nvPr/>
        </p:nvSpPr>
        <p:spPr>
          <a:xfrm>
            <a:off x="7647115" y="3457531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écoTree</a:t>
            </a:r>
            <a:endParaRPr lang="fr-LU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B38533F-8506-D07B-F7A6-A71F98049548}"/>
              </a:ext>
            </a:extLst>
          </p:cNvPr>
          <p:cNvSpPr/>
          <p:nvPr/>
        </p:nvSpPr>
        <p:spPr>
          <a:xfrm>
            <a:off x="7678753" y="4777457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Moïen</a:t>
            </a:r>
            <a:endParaRPr lang="fr-LU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A8C854C-68E8-F53A-5E12-5AE1B2DA63D7}"/>
              </a:ext>
            </a:extLst>
          </p:cNvPr>
          <p:cNvCxnSpPr>
            <a:cxnSpLocks/>
          </p:cNvCxnSpPr>
          <p:nvPr/>
        </p:nvCxnSpPr>
        <p:spPr>
          <a:xfrm flipV="1">
            <a:off x="6339092" y="1187615"/>
            <a:ext cx="1221290" cy="14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1D5C856-F727-331E-C12E-4A8F3FFAAFB6}"/>
              </a:ext>
            </a:extLst>
          </p:cNvPr>
          <p:cNvCxnSpPr>
            <a:cxnSpLocks/>
          </p:cNvCxnSpPr>
          <p:nvPr/>
        </p:nvCxnSpPr>
        <p:spPr>
          <a:xfrm>
            <a:off x="6271775" y="3141497"/>
            <a:ext cx="1375340" cy="21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68CA8A5-1197-D211-2760-AF1B208C65B0}"/>
              </a:ext>
            </a:extLst>
          </p:cNvPr>
          <p:cNvCxnSpPr>
            <a:cxnSpLocks/>
          </p:cNvCxnSpPr>
          <p:nvPr/>
        </p:nvCxnSpPr>
        <p:spPr>
          <a:xfrm flipV="1">
            <a:off x="6412020" y="2574585"/>
            <a:ext cx="1106069" cy="22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BCB4BCC-BD41-106E-4BE2-782B777017FC}"/>
              </a:ext>
            </a:extLst>
          </p:cNvPr>
          <p:cNvCxnSpPr>
            <a:cxnSpLocks/>
          </p:cNvCxnSpPr>
          <p:nvPr/>
        </p:nvCxnSpPr>
        <p:spPr>
          <a:xfrm>
            <a:off x="6339092" y="3022832"/>
            <a:ext cx="1251925" cy="89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CB55128-3302-6E85-FD18-1B16A0701DAD}"/>
              </a:ext>
            </a:extLst>
          </p:cNvPr>
          <p:cNvCxnSpPr/>
          <p:nvPr/>
        </p:nvCxnSpPr>
        <p:spPr>
          <a:xfrm>
            <a:off x="6289539" y="1352977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C3A596A-71A0-C9D2-11DA-0DC0DEE8F98A}"/>
              </a:ext>
            </a:extLst>
          </p:cNvPr>
          <p:cNvSpPr txBox="1"/>
          <p:nvPr/>
        </p:nvSpPr>
        <p:spPr>
          <a:xfrm>
            <a:off x="1811972" y="5397578"/>
            <a:ext cx="194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Jour de la réservation</a:t>
            </a:r>
          </a:p>
          <a:p>
            <a:r>
              <a:rPr lang="fr-FR" sz="1400" dirty="0"/>
              <a:t>50%</a:t>
            </a:r>
          </a:p>
          <a:p>
            <a:r>
              <a:rPr lang="fr-FR" sz="1400" dirty="0"/>
              <a:t>+ Création d’un échéancier</a:t>
            </a:r>
            <a:endParaRPr lang="fr-LU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4DBAF63-5B13-3B9F-56B1-14A6EC849185}"/>
              </a:ext>
            </a:extLst>
          </p:cNvPr>
          <p:cNvSpPr txBox="1"/>
          <p:nvPr/>
        </p:nvSpPr>
        <p:spPr>
          <a:xfrm rot="20885060">
            <a:off x="6204891" y="2479880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Selon la répartition choisie</a:t>
            </a:r>
            <a:endParaRPr lang="fr-LU" sz="9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474A9AE-8CF8-3EDF-415A-C0594E919D43}"/>
              </a:ext>
            </a:extLst>
          </p:cNvPr>
          <p:cNvSpPr txBox="1"/>
          <p:nvPr/>
        </p:nvSpPr>
        <p:spPr>
          <a:xfrm rot="18530308">
            <a:off x="6301201" y="1589652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Selon la répartition choisie</a:t>
            </a:r>
            <a:endParaRPr lang="fr-LU" sz="9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D3EAFF-3C2B-8D6D-CBDE-9103D8D79ECA}"/>
              </a:ext>
            </a:extLst>
          </p:cNvPr>
          <p:cNvSpPr txBox="1"/>
          <p:nvPr/>
        </p:nvSpPr>
        <p:spPr>
          <a:xfrm rot="3348880">
            <a:off x="6255146" y="4096788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Commission </a:t>
            </a:r>
            <a:r>
              <a:rPr lang="fr-FR" sz="900" dirty="0" err="1"/>
              <a:t>Moïen</a:t>
            </a:r>
            <a:endParaRPr lang="fr-LU" sz="9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9665968-EC5A-B57E-68ED-36E21FCA811F}"/>
              </a:ext>
            </a:extLst>
          </p:cNvPr>
          <p:cNvSpPr txBox="1"/>
          <p:nvPr/>
        </p:nvSpPr>
        <p:spPr>
          <a:xfrm rot="2119645">
            <a:off x="6406482" y="3457574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Compensation carbone</a:t>
            </a:r>
            <a:endParaRPr lang="fr-LU" sz="90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D747F4D-9CEE-F71E-AD6E-F703CF8C9A3E}"/>
              </a:ext>
            </a:extLst>
          </p:cNvPr>
          <p:cNvCxnSpPr/>
          <p:nvPr/>
        </p:nvCxnSpPr>
        <p:spPr>
          <a:xfrm>
            <a:off x="3916586" y="1234160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9090225-0138-DBBA-E29F-CDF766E04D91}"/>
              </a:ext>
            </a:extLst>
          </p:cNvPr>
          <p:cNvSpPr txBox="1"/>
          <p:nvPr/>
        </p:nvSpPr>
        <p:spPr>
          <a:xfrm>
            <a:off x="3884798" y="1316897"/>
            <a:ext cx="977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Pvt</a:t>
            </a:r>
            <a:r>
              <a:rPr lang="fr-FR" sz="1400" dirty="0"/>
              <a:t> CB</a:t>
            </a:r>
            <a:endParaRPr lang="fr-LU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0C399A-B74E-C87E-0476-50ABCB5A4B20}"/>
              </a:ext>
            </a:extLst>
          </p:cNvPr>
          <p:cNvSpPr txBox="1"/>
          <p:nvPr/>
        </p:nvSpPr>
        <p:spPr>
          <a:xfrm>
            <a:off x="3622222" y="5356990"/>
            <a:ext cx="194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Echeance</a:t>
            </a:r>
            <a:r>
              <a:rPr lang="fr-FR" sz="1400" dirty="0"/>
              <a:t> échue</a:t>
            </a:r>
            <a:endParaRPr lang="fr-LU" sz="1400" dirty="0"/>
          </a:p>
        </p:txBody>
      </p:sp>
    </p:spTree>
    <p:extLst>
      <p:ext uri="{BB962C8B-B14F-4D97-AF65-F5344CB8AC3E}">
        <p14:creationId xmlns:p14="http://schemas.microsoft.com/office/powerpoint/2010/main" val="225654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345DE-6438-1101-F18E-6C599D6E0278}"/>
              </a:ext>
            </a:extLst>
          </p:cNvPr>
          <p:cNvSpPr/>
          <p:nvPr/>
        </p:nvSpPr>
        <p:spPr>
          <a:xfrm>
            <a:off x="1597833" y="2469284"/>
            <a:ext cx="1335881" cy="842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Voyageur</a:t>
            </a:r>
            <a:endParaRPr lang="fr-LU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2D1D6B-701D-CC65-C3F3-00A75436C047}"/>
              </a:ext>
            </a:extLst>
          </p:cNvPr>
          <p:cNvSpPr txBox="1"/>
          <p:nvPr/>
        </p:nvSpPr>
        <p:spPr>
          <a:xfrm>
            <a:off x="1279038" y="364638"/>
            <a:ext cx="511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 Court terme : Annulation</a:t>
            </a:r>
            <a:endParaRPr lang="fr-LU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20C670-F39E-757E-04A8-93B0FDDD209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3714" y="2890765"/>
            <a:ext cx="146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E96AEFE-2C86-F52E-6504-80CDE0580F6E}"/>
              </a:ext>
            </a:extLst>
          </p:cNvPr>
          <p:cNvSpPr/>
          <p:nvPr/>
        </p:nvSpPr>
        <p:spPr>
          <a:xfrm>
            <a:off x="4448585" y="2423044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Moïen</a:t>
            </a:r>
            <a:endParaRPr lang="fr-FR" dirty="0"/>
          </a:p>
          <a:p>
            <a:pPr algn="ctr"/>
            <a:r>
              <a:rPr lang="fr-FR" dirty="0"/>
              <a:t>(Via MP)</a:t>
            </a:r>
            <a:endParaRPr lang="fr-LU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CB198CE-6E68-7004-A44E-6DC225314A61}"/>
              </a:ext>
            </a:extLst>
          </p:cNvPr>
          <p:cNvCxnSpPr/>
          <p:nvPr/>
        </p:nvCxnSpPr>
        <p:spPr>
          <a:xfrm>
            <a:off x="2889055" y="1234160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F84FD88-0E06-FD9E-8DC4-01DA03F50C77}"/>
              </a:ext>
            </a:extLst>
          </p:cNvPr>
          <p:cNvSpPr txBox="1"/>
          <p:nvPr/>
        </p:nvSpPr>
        <p:spPr>
          <a:xfrm>
            <a:off x="5613856" y="5365006"/>
            <a:ext cx="133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J+1 du début du séjour</a:t>
            </a:r>
            <a:endParaRPr lang="fr-LU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4A4396-C17F-C9B6-5DB3-69CEB13BDB4A}"/>
              </a:ext>
            </a:extLst>
          </p:cNvPr>
          <p:cNvSpPr txBox="1"/>
          <p:nvPr/>
        </p:nvSpPr>
        <p:spPr>
          <a:xfrm>
            <a:off x="2889055" y="1329525"/>
            <a:ext cx="97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Paiement CB</a:t>
            </a:r>
            <a:endParaRPr lang="fr-LU" sz="1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BE680C5-11F9-AC9D-F4E5-5E89403DDD2C}"/>
              </a:ext>
            </a:extLst>
          </p:cNvPr>
          <p:cNvSpPr/>
          <p:nvPr/>
        </p:nvSpPr>
        <p:spPr>
          <a:xfrm>
            <a:off x="7591017" y="717249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compte </a:t>
            </a:r>
          </a:p>
          <a:p>
            <a:pPr algn="ctr"/>
            <a:r>
              <a:rPr lang="fr-FR" dirty="0"/>
              <a:t>Hôte</a:t>
            </a:r>
            <a:endParaRPr lang="fr-LU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4FBF52-47DF-11F9-E177-F42BF095BB3C}"/>
              </a:ext>
            </a:extLst>
          </p:cNvPr>
          <p:cNvSpPr/>
          <p:nvPr/>
        </p:nvSpPr>
        <p:spPr>
          <a:xfrm>
            <a:off x="7591017" y="2087390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</a:p>
          <a:p>
            <a:pPr algn="ctr"/>
            <a:r>
              <a:rPr lang="fr-FR" dirty="0"/>
              <a:t>propriétaire</a:t>
            </a:r>
            <a:endParaRPr lang="fr-LU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E223580-2594-E72D-29DF-46475DB9DCA5}"/>
              </a:ext>
            </a:extLst>
          </p:cNvPr>
          <p:cNvSpPr/>
          <p:nvPr/>
        </p:nvSpPr>
        <p:spPr>
          <a:xfrm>
            <a:off x="7647115" y="3457531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écoTree</a:t>
            </a:r>
            <a:endParaRPr lang="fr-LU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B38533F-8506-D07B-F7A6-A71F98049548}"/>
              </a:ext>
            </a:extLst>
          </p:cNvPr>
          <p:cNvSpPr/>
          <p:nvPr/>
        </p:nvSpPr>
        <p:spPr>
          <a:xfrm>
            <a:off x="7678753" y="4777457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compte </a:t>
            </a:r>
            <a:r>
              <a:rPr lang="fr-FR" dirty="0" err="1"/>
              <a:t>Moïen</a:t>
            </a:r>
            <a:endParaRPr lang="fr-LU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A8C854C-68E8-F53A-5E12-5AE1B2DA63D7}"/>
              </a:ext>
            </a:extLst>
          </p:cNvPr>
          <p:cNvCxnSpPr>
            <a:cxnSpLocks/>
          </p:cNvCxnSpPr>
          <p:nvPr/>
        </p:nvCxnSpPr>
        <p:spPr>
          <a:xfrm flipV="1">
            <a:off x="6339092" y="1187615"/>
            <a:ext cx="1221290" cy="14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1D5C856-F727-331E-C12E-4A8F3FFAAFB6}"/>
              </a:ext>
            </a:extLst>
          </p:cNvPr>
          <p:cNvCxnSpPr>
            <a:cxnSpLocks/>
          </p:cNvCxnSpPr>
          <p:nvPr/>
        </p:nvCxnSpPr>
        <p:spPr>
          <a:xfrm>
            <a:off x="6271775" y="3141497"/>
            <a:ext cx="1375340" cy="21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68CA8A5-1197-D211-2760-AF1B208C65B0}"/>
              </a:ext>
            </a:extLst>
          </p:cNvPr>
          <p:cNvCxnSpPr>
            <a:cxnSpLocks/>
          </p:cNvCxnSpPr>
          <p:nvPr/>
        </p:nvCxnSpPr>
        <p:spPr>
          <a:xfrm flipV="1">
            <a:off x="6412020" y="2574585"/>
            <a:ext cx="1106069" cy="22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BCB4BCC-BD41-106E-4BE2-782B777017FC}"/>
              </a:ext>
            </a:extLst>
          </p:cNvPr>
          <p:cNvCxnSpPr>
            <a:cxnSpLocks/>
          </p:cNvCxnSpPr>
          <p:nvPr/>
        </p:nvCxnSpPr>
        <p:spPr>
          <a:xfrm>
            <a:off x="6339092" y="3022832"/>
            <a:ext cx="1251925" cy="89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CB55128-3302-6E85-FD18-1B16A0701DAD}"/>
              </a:ext>
            </a:extLst>
          </p:cNvPr>
          <p:cNvCxnSpPr/>
          <p:nvPr/>
        </p:nvCxnSpPr>
        <p:spPr>
          <a:xfrm>
            <a:off x="6289539" y="1352977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C3A596A-71A0-C9D2-11DA-0DC0DEE8F98A}"/>
              </a:ext>
            </a:extLst>
          </p:cNvPr>
          <p:cNvSpPr txBox="1"/>
          <p:nvPr/>
        </p:nvSpPr>
        <p:spPr>
          <a:xfrm>
            <a:off x="1811972" y="5397578"/>
            <a:ext cx="194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Jour de la réservation</a:t>
            </a:r>
          </a:p>
          <a:p>
            <a:r>
              <a:rPr lang="fr-FR" sz="1400" dirty="0"/>
              <a:t>50%</a:t>
            </a:r>
          </a:p>
          <a:p>
            <a:r>
              <a:rPr lang="fr-FR" sz="1400" dirty="0"/>
              <a:t>+ Création d’un échéancier</a:t>
            </a:r>
            <a:endParaRPr lang="fr-LU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4DBAF63-5B13-3B9F-56B1-14A6EC849185}"/>
              </a:ext>
            </a:extLst>
          </p:cNvPr>
          <p:cNvSpPr txBox="1"/>
          <p:nvPr/>
        </p:nvSpPr>
        <p:spPr>
          <a:xfrm rot="20885060">
            <a:off x="6204891" y="2479880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Selon la répartition choisie</a:t>
            </a:r>
            <a:endParaRPr lang="fr-LU" sz="9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474A9AE-8CF8-3EDF-415A-C0594E919D43}"/>
              </a:ext>
            </a:extLst>
          </p:cNvPr>
          <p:cNvSpPr txBox="1"/>
          <p:nvPr/>
        </p:nvSpPr>
        <p:spPr>
          <a:xfrm rot="18530308">
            <a:off x="6301201" y="1589652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Selon la répartition choisie</a:t>
            </a:r>
            <a:endParaRPr lang="fr-LU" sz="9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D3EAFF-3C2B-8D6D-CBDE-9103D8D79ECA}"/>
              </a:ext>
            </a:extLst>
          </p:cNvPr>
          <p:cNvSpPr txBox="1"/>
          <p:nvPr/>
        </p:nvSpPr>
        <p:spPr>
          <a:xfrm rot="3348880">
            <a:off x="6255146" y="4096788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Commission </a:t>
            </a:r>
            <a:r>
              <a:rPr lang="fr-FR" sz="900" dirty="0" err="1"/>
              <a:t>Moïen</a:t>
            </a:r>
            <a:endParaRPr lang="fr-LU" sz="9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9665968-EC5A-B57E-68ED-36E21FCA811F}"/>
              </a:ext>
            </a:extLst>
          </p:cNvPr>
          <p:cNvSpPr txBox="1"/>
          <p:nvPr/>
        </p:nvSpPr>
        <p:spPr>
          <a:xfrm rot="2119645">
            <a:off x="6406482" y="3457574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Compensation carbone</a:t>
            </a:r>
            <a:endParaRPr lang="fr-LU" sz="90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D747F4D-9CEE-F71E-AD6E-F703CF8C9A3E}"/>
              </a:ext>
            </a:extLst>
          </p:cNvPr>
          <p:cNvCxnSpPr/>
          <p:nvPr/>
        </p:nvCxnSpPr>
        <p:spPr>
          <a:xfrm>
            <a:off x="3916586" y="1234160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9090225-0138-DBBA-E29F-CDF766E04D91}"/>
              </a:ext>
            </a:extLst>
          </p:cNvPr>
          <p:cNvSpPr txBox="1"/>
          <p:nvPr/>
        </p:nvSpPr>
        <p:spPr>
          <a:xfrm>
            <a:off x="3884798" y="1316897"/>
            <a:ext cx="977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Pvt</a:t>
            </a:r>
            <a:r>
              <a:rPr lang="fr-FR" sz="1400" dirty="0"/>
              <a:t> CB</a:t>
            </a:r>
            <a:endParaRPr lang="fr-LU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0C399A-B74E-C87E-0476-50ABCB5A4B20}"/>
              </a:ext>
            </a:extLst>
          </p:cNvPr>
          <p:cNvSpPr txBox="1"/>
          <p:nvPr/>
        </p:nvSpPr>
        <p:spPr>
          <a:xfrm>
            <a:off x="3622222" y="5356990"/>
            <a:ext cx="194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Echeance</a:t>
            </a:r>
            <a:r>
              <a:rPr lang="fr-FR" sz="1400" dirty="0"/>
              <a:t> échue</a:t>
            </a:r>
            <a:endParaRPr lang="fr-LU" sz="1400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FC775EA-B804-E615-F71D-A06254D1391C}"/>
              </a:ext>
            </a:extLst>
          </p:cNvPr>
          <p:cNvCxnSpPr/>
          <p:nvPr/>
        </p:nvCxnSpPr>
        <p:spPr>
          <a:xfrm flipH="1">
            <a:off x="6271775" y="1092994"/>
            <a:ext cx="993419" cy="120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44ED023-6E66-3623-344A-3E4F7F204BBF}"/>
              </a:ext>
            </a:extLst>
          </p:cNvPr>
          <p:cNvCxnSpPr>
            <a:cxnSpLocks/>
          </p:cNvCxnSpPr>
          <p:nvPr/>
        </p:nvCxnSpPr>
        <p:spPr>
          <a:xfrm flipH="1">
            <a:off x="6307063" y="2686941"/>
            <a:ext cx="1149553" cy="237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EC0DFA4-7FCC-7F22-C96B-EE65C9AE1B26}"/>
              </a:ext>
            </a:extLst>
          </p:cNvPr>
          <p:cNvCxnSpPr>
            <a:cxnSpLocks/>
          </p:cNvCxnSpPr>
          <p:nvPr/>
        </p:nvCxnSpPr>
        <p:spPr>
          <a:xfrm flipH="1">
            <a:off x="2979387" y="3138512"/>
            <a:ext cx="1311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894C81C-E114-4771-5948-FF45CAB0ED68}"/>
              </a:ext>
            </a:extLst>
          </p:cNvPr>
          <p:cNvSpPr txBox="1"/>
          <p:nvPr/>
        </p:nvSpPr>
        <p:spPr>
          <a:xfrm>
            <a:off x="2878478" y="3224202"/>
            <a:ext cx="180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Remboursement selon conditions</a:t>
            </a:r>
            <a:endParaRPr lang="fr-LU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9916031-3B2A-108F-1344-57B88DC8625B}"/>
              </a:ext>
            </a:extLst>
          </p:cNvPr>
          <p:cNvSpPr txBox="1"/>
          <p:nvPr/>
        </p:nvSpPr>
        <p:spPr>
          <a:xfrm rot="18600184">
            <a:off x="5621744" y="1352684"/>
            <a:ext cx="180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Remboursement selon conditions</a:t>
            </a:r>
            <a:endParaRPr lang="fr-LU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6FF1997-6B0E-94FE-8442-08113C341F94}"/>
              </a:ext>
            </a:extLst>
          </p:cNvPr>
          <p:cNvSpPr txBox="1"/>
          <p:nvPr/>
        </p:nvSpPr>
        <p:spPr>
          <a:xfrm rot="20642518">
            <a:off x="6564425" y="2606382"/>
            <a:ext cx="180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Remboursement selon conditions</a:t>
            </a:r>
            <a:endParaRPr lang="fr-LU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345DE-6438-1101-F18E-6C599D6E0278}"/>
              </a:ext>
            </a:extLst>
          </p:cNvPr>
          <p:cNvSpPr/>
          <p:nvPr/>
        </p:nvSpPr>
        <p:spPr>
          <a:xfrm>
            <a:off x="1597833" y="2469284"/>
            <a:ext cx="1335881" cy="842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Voyageur</a:t>
            </a:r>
            <a:endParaRPr lang="fr-LU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2D1D6B-701D-CC65-C3F3-00A75436C047}"/>
              </a:ext>
            </a:extLst>
          </p:cNvPr>
          <p:cNvSpPr txBox="1"/>
          <p:nvPr/>
        </p:nvSpPr>
        <p:spPr>
          <a:xfrm>
            <a:off x="425301" y="371893"/>
            <a:ext cx="567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 Court terme : Modification validée par l’hôte</a:t>
            </a:r>
            <a:endParaRPr lang="fr-LU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20C670-F39E-757E-04A8-93B0FDDD209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3714" y="2890765"/>
            <a:ext cx="146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E96AEFE-2C86-F52E-6504-80CDE0580F6E}"/>
              </a:ext>
            </a:extLst>
          </p:cNvPr>
          <p:cNvSpPr/>
          <p:nvPr/>
        </p:nvSpPr>
        <p:spPr>
          <a:xfrm>
            <a:off x="4448585" y="2423044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Moïen</a:t>
            </a:r>
            <a:r>
              <a:rPr lang="fr-FR" dirty="0"/>
              <a:t> (via Mango </a:t>
            </a:r>
            <a:r>
              <a:rPr lang="fr-FR" dirty="0" err="1"/>
              <a:t>Pay</a:t>
            </a:r>
            <a:r>
              <a:rPr lang="fr-FR" dirty="0"/>
              <a:t>)</a:t>
            </a:r>
            <a:endParaRPr lang="fr-LU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CB198CE-6E68-7004-A44E-6DC225314A61}"/>
              </a:ext>
            </a:extLst>
          </p:cNvPr>
          <p:cNvCxnSpPr/>
          <p:nvPr/>
        </p:nvCxnSpPr>
        <p:spPr>
          <a:xfrm>
            <a:off x="2889055" y="1234160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F84FD88-0E06-FD9E-8DC4-01DA03F50C77}"/>
              </a:ext>
            </a:extLst>
          </p:cNvPr>
          <p:cNvSpPr txBox="1"/>
          <p:nvPr/>
        </p:nvSpPr>
        <p:spPr>
          <a:xfrm>
            <a:off x="5613856" y="5365006"/>
            <a:ext cx="133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J+1 du début du séjour</a:t>
            </a:r>
            <a:endParaRPr lang="fr-LU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4A4396-C17F-C9B6-5DB3-69CEB13BDB4A}"/>
              </a:ext>
            </a:extLst>
          </p:cNvPr>
          <p:cNvSpPr txBox="1"/>
          <p:nvPr/>
        </p:nvSpPr>
        <p:spPr>
          <a:xfrm>
            <a:off x="2889055" y="1329525"/>
            <a:ext cx="97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Paiement CB</a:t>
            </a:r>
            <a:endParaRPr lang="fr-LU" sz="1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BE680C5-11F9-AC9D-F4E5-5E89403DDD2C}"/>
              </a:ext>
            </a:extLst>
          </p:cNvPr>
          <p:cNvSpPr/>
          <p:nvPr/>
        </p:nvSpPr>
        <p:spPr>
          <a:xfrm>
            <a:off x="7591017" y="717249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bancaire </a:t>
            </a:r>
          </a:p>
          <a:p>
            <a:pPr algn="ctr"/>
            <a:r>
              <a:rPr lang="fr-FR" dirty="0"/>
              <a:t>Hôte </a:t>
            </a:r>
            <a:endParaRPr lang="fr-LU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4FBF52-47DF-11F9-E177-F42BF095BB3C}"/>
              </a:ext>
            </a:extLst>
          </p:cNvPr>
          <p:cNvSpPr/>
          <p:nvPr/>
        </p:nvSpPr>
        <p:spPr>
          <a:xfrm>
            <a:off x="7591017" y="2087390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</a:p>
          <a:p>
            <a:pPr algn="ctr"/>
            <a:r>
              <a:rPr lang="fr-FR" dirty="0"/>
              <a:t>Propriétaire</a:t>
            </a:r>
            <a:endParaRPr lang="fr-LU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E223580-2594-E72D-29DF-46475DB9DCA5}"/>
              </a:ext>
            </a:extLst>
          </p:cNvPr>
          <p:cNvSpPr/>
          <p:nvPr/>
        </p:nvSpPr>
        <p:spPr>
          <a:xfrm>
            <a:off x="7647115" y="3457531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écoTree</a:t>
            </a:r>
            <a:endParaRPr lang="fr-LU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B38533F-8506-D07B-F7A6-A71F98049548}"/>
              </a:ext>
            </a:extLst>
          </p:cNvPr>
          <p:cNvSpPr/>
          <p:nvPr/>
        </p:nvSpPr>
        <p:spPr>
          <a:xfrm>
            <a:off x="7678753" y="4777457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Moïen</a:t>
            </a:r>
            <a:endParaRPr lang="fr-LU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A8C854C-68E8-F53A-5E12-5AE1B2DA63D7}"/>
              </a:ext>
            </a:extLst>
          </p:cNvPr>
          <p:cNvCxnSpPr>
            <a:cxnSpLocks/>
          </p:cNvCxnSpPr>
          <p:nvPr/>
        </p:nvCxnSpPr>
        <p:spPr>
          <a:xfrm flipV="1">
            <a:off x="6339092" y="1187615"/>
            <a:ext cx="1221290" cy="14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1D5C856-F727-331E-C12E-4A8F3FFAAFB6}"/>
              </a:ext>
            </a:extLst>
          </p:cNvPr>
          <p:cNvCxnSpPr>
            <a:cxnSpLocks/>
          </p:cNvCxnSpPr>
          <p:nvPr/>
        </p:nvCxnSpPr>
        <p:spPr>
          <a:xfrm>
            <a:off x="6271775" y="3141497"/>
            <a:ext cx="1375340" cy="21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68CA8A5-1197-D211-2760-AF1B208C65B0}"/>
              </a:ext>
            </a:extLst>
          </p:cNvPr>
          <p:cNvCxnSpPr>
            <a:cxnSpLocks/>
          </p:cNvCxnSpPr>
          <p:nvPr/>
        </p:nvCxnSpPr>
        <p:spPr>
          <a:xfrm flipV="1">
            <a:off x="6412020" y="2574585"/>
            <a:ext cx="1106069" cy="22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BCB4BCC-BD41-106E-4BE2-782B777017FC}"/>
              </a:ext>
            </a:extLst>
          </p:cNvPr>
          <p:cNvCxnSpPr>
            <a:cxnSpLocks/>
          </p:cNvCxnSpPr>
          <p:nvPr/>
        </p:nvCxnSpPr>
        <p:spPr>
          <a:xfrm>
            <a:off x="6339092" y="3022832"/>
            <a:ext cx="1251925" cy="89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CB55128-3302-6E85-FD18-1B16A0701DAD}"/>
              </a:ext>
            </a:extLst>
          </p:cNvPr>
          <p:cNvCxnSpPr/>
          <p:nvPr/>
        </p:nvCxnSpPr>
        <p:spPr>
          <a:xfrm>
            <a:off x="6289539" y="1352977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4DBAF63-5B13-3B9F-56B1-14A6EC849185}"/>
              </a:ext>
            </a:extLst>
          </p:cNvPr>
          <p:cNvSpPr txBox="1"/>
          <p:nvPr/>
        </p:nvSpPr>
        <p:spPr>
          <a:xfrm rot="20885060">
            <a:off x="6204891" y="2479880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Selon la répartition choisie</a:t>
            </a:r>
            <a:endParaRPr lang="fr-LU" sz="9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474A9AE-8CF8-3EDF-415A-C0594E919D43}"/>
              </a:ext>
            </a:extLst>
          </p:cNvPr>
          <p:cNvSpPr txBox="1"/>
          <p:nvPr/>
        </p:nvSpPr>
        <p:spPr>
          <a:xfrm rot="18530308">
            <a:off x="6301201" y="1589652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Selon la répartition choisie</a:t>
            </a:r>
            <a:endParaRPr lang="fr-LU" sz="9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D3EAFF-3C2B-8D6D-CBDE-9103D8D79ECA}"/>
              </a:ext>
            </a:extLst>
          </p:cNvPr>
          <p:cNvSpPr txBox="1"/>
          <p:nvPr/>
        </p:nvSpPr>
        <p:spPr>
          <a:xfrm rot="3348880">
            <a:off x="6255146" y="4096788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Commission </a:t>
            </a:r>
            <a:r>
              <a:rPr lang="fr-FR" sz="900" dirty="0" err="1"/>
              <a:t>Moïen</a:t>
            </a:r>
            <a:endParaRPr lang="fr-LU" sz="9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9665968-EC5A-B57E-68ED-36E21FCA811F}"/>
              </a:ext>
            </a:extLst>
          </p:cNvPr>
          <p:cNvSpPr txBox="1"/>
          <p:nvPr/>
        </p:nvSpPr>
        <p:spPr>
          <a:xfrm rot="2119645">
            <a:off x="6406482" y="3457574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Compensation carbone</a:t>
            </a:r>
            <a:endParaRPr lang="fr-LU" sz="900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FC775EA-B804-E615-F71D-A06254D1391C}"/>
              </a:ext>
            </a:extLst>
          </p:cNvPr>
          <p:cNvCxnSpPr/>
          <p:nvPr/>
        </p:nvCxnSpPr>
        <p:spPr>
          <a:xfrm flipH="1">
            <a:off x="6271775" y="1092994"/>
            <a:ext cx="993419" cy="120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44ED023-6E66-3623-344A-3E4F7F204BBF}"/>
              </a:ext>
            </a:extLst>
          </p:cNvPr>
          <p:cNvCxnSpPr>
            <a:cxnSpLocks/>
          </p:cNvCxnSpPr>
          <p:nvPr/>
        </p:nvCxnSpPr>
        <p:spPr>
          <a:xfrm flipH="1">
            <a:off x="6307063" y="2686941"/>
            <a:ext cx="1149553" cy="237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EC0DFA4-7FCC-7F22-C96B-EE65C9AE1B26}"/>
              </a:ext>
            </a:extLst>
          </p:cNvPr>
          <p:cNvCxnSpPr>
            <a:cxnSpLocks/>
          </p:cNvCxnSpPr>
          <p:nvPr/>
        </p:nvCxnSpPr>
        <p:spPr>
          <a:xfrm flipH="1">
            <a:off x="2979387" y="3138512"/>
            <a:ext cx="1311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894C81C-E114-4771-5948-FF45CAB0ED68}"/>
              </a:ext>
            </a:extLst>
          </p:cNvPr>
          <p:cNvSpPr txBox="1"/>
          <p:nvPr/>
        </p:nvSpPr>
        <p:spPr>
          <a:xfrm>
            <a:off x="2878478" y="3218592"/>
            <a:ext cx="180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Remboursement selon conditions</a:t>
            </a:r>
            <a:endParaRPr lang="fr-LU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9916031-3B2A-108F-1344-57B88DC8625B}"/>
              </a:ext>
            </a:extLst>
          </p:cNvPr>
          <p:cNvSpPr txBox="1"/>
          <p:nvPr/>
        </p:nvSpPr>
        <p:spPr>
          <a:xfrm rot="18600184">
            <a:off x="5621744" y="1352684"/>
            <a:ext cx="180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Remboursement selon conditions</a:t>
            </a:r>
            <a:endParaRPr lang="fr-LU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6FF1997-6B0E-94FE-8442-08113C341F94}"/>
              </a:ext>
            </a:extLst>
          </p:cNvPr>
          <p:cNvSpPr txBox="1"/>
          <p:nvPr/>
        </p:nvSpPr>
        <p:spPr>
          <a:xfrm rot="20642518">
            <a:off x="6564425" y="2606382"/>
            <a:ext cx="180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Remboursement selon conditions</a:t>
            </a:r>
            <a:endParaRPr lang="fr-LU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F556068-DDCE-1D49-2FE0-5983F84B17A1}"/>
              </a:ext>
            </a:extLst>
          </p:cNvPr>
          <p:cNvSpPr txBox="1"/>
          <p:nvPr/>
        </p:nvSpPr>
        <p:spPr>
          <a:xfrm>
            <a:off x="2978044" y="2456271"/>
            <a:ext cx="180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Surplus facturé</a:t>
            </a:r>
            <a:endParaRPr lang="fr-LU" sz="12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D94195-3919-DC97-B8B1-F504F02436DF}"/>
              </a:ext>
            </a:extLst>
          </p:cNvPr>
          <p:cNvSpPr txBox="1"/>
          <p:nvPr/>
        </p:nvSpPr>
        <p:spPr>
          <a:xfrm>
            <a:off x="3042030" y="3760336"/>
            <a:ext cx="3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ecoTree</a:t>
            </a:r>
            <a:r>
              <a:rPr lang="fr-FR" dirty="0"/>
              <a:t> et Com </a:t>
            </a:r>
            <a:r>
              <a:rPr lang="fr-FR" dirty="0" err="1"/>
              <a:t>Moien</a:t>
            </a:r>
            <a:r>
              <a:rPr lang="fr-FR" dirty="0"/>
              <a:t> : non remboursée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44681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345DE-6438-1101-F18E-6C599D6E0278}"/>
              </a:ext>
            </a:extLst>
          </p:cNvPr>
          <p:cNvSpPr/>
          <p:nvPr/>
        </p:nvSpPr>
        <p:spPr>
          <a:xfrm>
            <a:off x="1597833" y="2469284"/>
            <a:ext cx="1335881" cy="842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Locataire</a:t>
            </a:r>
            <a:endParaRPr lang="fr-LU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2D1D6B-701D-CC65-C3F3-00A75436C047}"/>
              </a:ext>
            </a:extLst>
          </p:cNvPr>
          <p:cNvSpPr txBox="1"/>
          <p:nvPr/>
        </p:nvSpPr>
        <p:spPr>
          <a:xfrm>
            <a:off x="2103718" y="991734"/>
            <a:ext cx="2249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J0: échéance du loyer</a:t>
            </a:r>
            <a:endParaRPr lang="fr-LU" sz="10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20C670-F39E-757E-04A8-93B0FDDD209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3714" y="2890765"/>
            <a:ext cx="146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E96AEFE-2C86-F52E-6504-80CDE0580F6E}"/>
              </a:ext>
            </a:extLst>
          </p:cNvPr>
          <p:cNvSpPr/>
          <p:nvPr/>
        </p:nvSpPr>
        <p:spPr>
          <a:xfrm>
            <a:off x="4448585" y="2423044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</a:t>
            </a:r>
            <a:r>
              <a:rPr lang="fr-FR" dirty="0" err="1"/>
              <a:t>Moïen</a:t>
            </a:r>
            <a:r>
              <a:rPr lang="fr-FR" dirty="0"/>
              <a:t> (via Mango </a:t>
            </a:r>
            <a:r>
              <a:rPr lang="fr-FR" dirty="0" err="1"/>
              <a:t>Pay</a:t>
            </a:r>
            <a:r>
              <a:rPr lang="fr-FR" dirty="0"/>
              <a:t>)</a:t>
            </a:r>
            <a:endParaRPr lang="fr-LU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CB198CE-6E68-7004-A44E-6DC225314A61}"/>
              </a:ext>
            </a:extLst>
          </p:cNvPr>
          <p:cNvCxnSpPr/>
          <p:nvPr/>
        </p:nvCxnSpPr>
        <p:spPr>
          <a:xfrm>
            <a:off x="2889055" y="1234160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F84FD88-0E06-FD9E-8DC4-01DA03F50C77}"/>
              </a:ext>
            </a:extLst>
          </p:cNvPr>
          <p:cNvSpPr txBox="1"/>
          <p:nvPr/>
        </p:nvSpPr>
        <p:spPr>
          <a:xfrm>
            <a:off x="6017763" y="5282426"/>
            <a:ext cx="133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J+1</a:t>
            </a:r>
            <a:endParaRPr lang="fr-LU" sz="1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4A4396-C17F-C9B6-5DB3-69CEB13BDB4A}"/>
              </a:ext>
            </a:extLst>
          </p:cNvPr>
          <p:cNvSpPr txBox="1"/>
          <p:nvPr/>
        </p:nvSpPr>
        <p:spPr>
          <a:xfrm>
            <a:off x="2889055" y="1329525"/>
            <a:ext cx="97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Paiement CB ou </a:t>
            </a:r>
            <a:r>
              <a:rPr lang="fr-FR" sz="1400" dirty="0" err="1"/>
              <a:t>Pvt</a:t>
            </a:r>
            <a:endParaRPr lang="fr-LU" sz="14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4FBF52-47DF-11F9-E177-F42BF095BB3C}"/>
              </a:ext>
            </a:extLst>
          </p:cNvPr>
          <p:cNvSpPr/>
          <p:nvPr/>
        </p:nvSpPr>
        <p:spPr>
          <a:xfrm>
            <a:off x="7591017" y="2087390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Bancaire </a:t>
            </a:r>
          </a:p>
          <a:p>
            <a:pPr algn="ctr"/>
            <a:r>
              <a:rPr lang="fr-FR" dirty="0"/>
              <a:t>Propriétaire</a:t>
            </a:r>
            <a:endParaRPr lang="fr-LU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B38533F-8506-D07B-F7A6-A71F98049548}"/>
              </a:ext>
            </a:extLst>
          </p:cNvPr>
          <p:cNvSpPr/>
          <p:nvPr/>
        </p:nvSpPr>
        <p:spPr>
          <a:xfrm>
            <a:off x="7678753" y="4777457"/>
            <a:ext cx="1823190" cy="935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 bancaire </a:t>
            </a:r>
            <a:r>
              <a:rPr lang="fr-FR" dirty="0" err="1"/>
              <a:t>Moïen</a:t>
            </a:r>
            <a:r>
              <a:rPr lang="fr-FR" dirty="0"/>
              <a:t> </a:t>
            </a:r>
            <a:endParaRPr lang="fr-LU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1D5C856-F727-331E-C12E-4A8F3FFAAFB6}"/>
              </a:ext>
            </a:extLst>
          </p:cNvPr>
          <p:cNvCxnSpPr>
            <a:cxnSpLocks/>
          </p:cNvCxnSpPr>
          <p:nvPr/>
        </p:nvCxnSpPr>
        <p:spPr>
          <a:xfrm>
            <a:off x="6271775" y="3141497"/>
            <a:ext cx="1375340" cy="21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68CA8A5-1197-D211-2760-AF1B208C65B0}"/>
              </a:ext>
            </a:extLst>
          </p:cNvPr>
          <p:cNvCxnSpPr>
            <a:cxnSpLocks/>
          </p:cNvCxnSpPr>
          <p:nvPr/>
        </p:nvCxnSpPr>
        <p:spPr>
          <a:xfrm flipV="1">
            <a:off x="6412020" y="2574585"/>
            <a:ext cx="1106069" cy="22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CB55128-3302-6E85-FD18-1B16A0701DAD}"/>
              </a:ext>
            </a:extLst>
          </p:cNvPr>
          <p:cNvCxnSpPr/>
          <p:nvPr/>
        </p:nvCxnSpPr>
        <p:spPr>
          <a:xfrm>
            <a:off x="6289539" y="1352977"/>
            <a:ext cx="0" cy="40110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7D3EAFF-3C2B-8D6D-CBDE-9103D8D79ECA}"/>
              </a:ext>
            </a:extLst>
          </p:cNvPr>
          <p:cNvSpPr txBox="1"/>
          <p:nvPr/>
        </p:nvSpPr>
        <p:spPr>
          <a:xfrm rot="3348880">
            <a:off x="6255146" y="4096788"/>
            <a:ext cx="1823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Commission </a:t>
            </a:r>
            <a:r>
              <a:rPr lang="fr-FR" sz="900" dirty="0" err="1"/>
              <a:t>Moïen</a:t>
            </a:r>
            <a:endParaRPr lang="fr-LU" sz="9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FB1C22-D086-0B24-7ED0-F58D0C1DDA0E}"/>
              </a:ext>
            </a:extLst>
          </p:cNvPr>
          <p:cNvSpPr txBox="1"/>
          <p:nvPr/>
        </p:nvSpPr>
        <p:spPr>
          <a:xfrm>
            <a:off x="577701" y="524293"/>
            <a:ext cx="567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Loyer Long terme :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744741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b00cde-d667-4f9c-b25f-9064641dce88">
      <Terms xmlns="http://schemas.microsoft.com/office/infopath/2007/PartnerControls"/>
    </lcf76f155ced4ddcb4097134ff3c332f>
    <TaxCatchAll xmlns="93b9323f-3c03-44b9-970b-91907a8c275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AC05350ED46AE21970FA7C5D4E7" ma:contentTypeVersion="18" ma:contentTypeDescription="Crée un document." ma:contentTypeScope="" ma:versionID="9683360b6578ee5a3dfc89353ddae760">
  <xsd:schema xmlns:xsd="http://www.w3.org/2001/XMLSchema" xmlns:xs="http://www.w3.org/2001/XMLSchema" xmlns:p="http://schemas.microsoft.com/office/2006/metadata/properties" xmlns:ns2="00b00cde-d667-4f9c-b25f-9064641dce88" xmlns:ns3="93b9323f-3c03-44b9-970b-91907a8c2759" targetNamespace="http://schemas.microsoft.com/office/2006/metadata/properties" ma:root="true" ma:fieldsID="df130e3a711d71a8d1cd1d5ba2bf2880" ns2:_="" ns3:_="">
    <xsd:import namespace="00b00cde-d667-4f9c-b25f-9064641dce88"/>
    <xsd:import namespace="93b9323f-3c03-44b9-970b-91907a8c2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00cde-d667-4f9c-b25f-9064641dce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4" nillable="true" ma:taxonomy="true" ma:internalName="lcf76f155ced4ddcb4097134ff3c332f" ma:taxonomyFieldName="MediaServiceImageTags" ma:displayName="Balises d’images" ma:readOnly="false" ma:fieldId="{5cf76f15-5ced-4ddc-b409-7134ff3c332f}" ma:taxonomyMulti="true" ma:sspId="f3f3ed1d-35b9-4679-83c3-c07e8af7eb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9323f-3c03-44b9-970b-91907a8c27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aedb271-b956-48c4-8548-af04e585f633}" ma:internalName="TaxCatchAll" ma:showField="CatchAllData" ma:web="93b9323f-3c03-44b9-970b-91907a8c27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D4B69-608B-41FD-B1C7-56A1B6563EF6}">
  <ds:schemaRefs>
    <ds:schemaRef ds:uri="http://purl.org/dc/terms/"/>
    <ds:schemaRef ds:uri="00b00cde-d667-4f9c-b25f-9064641dce88"/>
    <ds:schemaRef ds:uri="http://schemas.microsoft.com/office/2006/documentManagement/types"/>
    <ds:schemaRef ds:uri="93b9323f-3c03-44b9-970b-91907a8c2759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F5FD4F-8609-4E0C-A8A1-BA6C9DE67E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6256FB-0B3C-461A-889D-B2987E53F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00cde-d667-4f9c-b25f-9064641dce88"/>
    <ds:schemaRef ds:uri="93b9323f-3c03-44b9-970b-91907a8c2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269</Words>
  <Application>Microsoft Office PowerPoint</Application>
  <PresentationFormat>Grand écran</PresentationFormat>
  <Paragraphs>91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RAGUIN</dc:creator>
  <cp:lastModifiedBy>olivier RAGUIN</cp:lastModifiedBy>
  <cp:revision>2</cp:revision>
  <cp:lastPrinted>2024-09-26T08:58:13Z</cp:lastPrinted>
  <dcterms:created xsi:type="dcterms:W3CDTF">2022-06-30T12:03:34Z</dcterms:created>
  <dcterms:modified xsi:type="dcterms:W3CDTF">2024-09-26T09:16:59Z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0x01010081089AC05350ED46AE21970FA7C5D4E7</vt:lpwstr>
  </property>
</Properties>
</file>