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321E3-1966-4794-8FF3-2985AA22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CE04FD-1B5A-4AF7-AC08-88C66553D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F57F066-8020-49CF-950B-D13125B7A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E353E73-63E6-48D9-8297-2B521ECF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7DD2DF6-5415-4914-BB37-F95094149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561BFF0-D132-43FE-8E9F-BE7540D2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34FA253-B00B-4EF2-96AE-322AE1B6B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5EDA8AA-3B8F-46C2-946D-76BC83906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89C9446-D191-491B-9CB1-DC2A15ABA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ACF54CD-111D-4C47-9906-EAEAEF778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7C7DAF-9A02-4BEA-9DAB-35CB4D921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BCE6EACB-3F5B-4111-8158-22B5C32A4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19C44D5B-E410-407A-8E17-31BF382C4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BC11B9C-C803-4A90-9E9F-C99C714CA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2B7D31E-6263-404B-ABBA-3E78084E5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2AA8724-2C64-41E8-B18B-A9A1E696C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66C3B77-B783-41C8-9159-D0C22355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837E698-74E4-4DEF-B07C-87BB1A862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03DF436-EF54-4233-95C5-70EFF684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8DC30B2E-E294-4C95-8B29-7B63EA3E6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CB1725C-B498-48DD-A7E9-FC7F7AC92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54D65-6796-413C-98B7-F70D96F46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6A963C-F032-407C-95DB-2F883F535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9" y="1468369"/>
            <a:ext cx="11552981" cy="1184181"/>
          </a:xfrm>
          <a:prstGeom prst="rect">
            <a:avLst/>
          </a:prstGeom>
          <a:ln w="12700">
            <a:noFill/>
          </a:ln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2811B681-C3B5-4DBB-8F68-B05CD4FD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36" name="Isosceles Triangle 39">
              <a:extLst>
                <a:ext uri="{FF2B5EF4-FFF2-40B4-BE49-F238E27FC236}">
                  <a16:creationId xmlns:a16="http://schemas.microsoft.com/office/drawing/2014/main" id="{6BB83955-6B2E-4333-8FB0-4E0A8B5E3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0E5381-9E91-421E-8166-467131FA9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B891FE-34B9-4CA3-91CE-5C84941DE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982" y="4293388"/>
            <a:ext cx="8833655" cy="727748"/>
          </a:xfrm>
        </p:spPr>
        <p:txBody>
          <a:bodyPr>
            <a:normAutofit fontScale="90000"/>
          </a:bodyPr>
          <a:lstStyle/>
          <a:p>
            <a:r>
              <a:rPr lang="pt-PT" sz="4000" dirty="0" err="1"/>
              <a:t>Get</a:t>
            </a:r>
            <a:r>
              <a:rPr lang="pt-PT" sz="4000" dirty="0"/>
              <a:t> </a:t>
            </a:r>
            <a:r>
              <a:rPr lang="pt-PT" sz="4000" dirty="0" err="1"/>
              <a:t>rich</a:t>
            </a:r>
            <a:r>
              <a:rPr lang="pt-PT" sz="4000" dirty="0"/>
              <a:t> </a:t>
            </a:r>
            <a:r>
              <a:rPr lang="pt-PT" sz="4000" dirty="0" err="1"/>
              <a:t>quick</a:t>
            </a:r>
            <a:endParaRPr lang="pt-PT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9230AB-CDBB-457E-94FC-477121625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83" y="5021137"/>
            <a:ext cx="8833654" cy="522636"/>
          </a:xfrm>
        </p:spPr>
        <p:txBody>
          <a:bodyPr>
            <a:normAutofit/>
          </a:bodyPr>
          <a:lstStyle/>
          <a:p>
            <a:r>
              <a:rPr lang="pt-PT" sz="1600" dirty="0" err="1"/>
              <a:t>You</a:t>
            </a:r>
            <a:r>
              <a:rPr lang="pt-PT" sz="1600" dirty="0"/>
              <a:t> are </a:t>
            </a:r>
            <a:r>
              <a:rPr lang="pt-PT" sz="1600" dirty="0" err="1"/>
              <a:t>not</a:t>
            </a:r>
            <a:r>
              <a:rPr lang="pt-PT" sz="1600" dirty="0"/>
              <a:t> </a:t>
            </a:r>
            <a:r>
              <a:rPr lang="pt-PT" sz="1600" dirty="0" err="1"/>
              <a:t>gonna</a:t>
            </a:r>
            <a:r>
              <a:rPr lang="pt-PT" sz="1600" dirty="0"/>
              <a:t> </a:t>
            </a:r>
            <a:r>
              <a:rPr lang="pt-PT" sz="1600" dirty="0" err="1"/>
              <a:t>lose</a:t>
            </a:r>
            <a:r>
              <a:rPr lang="pt-PT" sz="1600" dirty="0"/>
              <a:t> </a:t>
            </a:r>
            <a:r>
              <a:rPr lang="pt-PT" sz="1600" dirty="0" err="1"/>
              <a:t>your</a:t>
            </a:r>
            <a:r>
              <a:rPr lang="pt-PT" sz="1600" dirty="0"/>
              <a:t> </a:t>
            </a:r>
            <a:r>
              <a:rPr lang="pt-PT" sz="1600" dirty="0" err="1"/>
              <a:t>money</a:t>
            </a:r>
            <a:r>
              <a:rPr lang="pt-PT" sz="1600" dirty="0"/>
              <a:t>. I </a:t>
            </a:r>
            <a:r>
              <a:rPr lang="pt-PT" sz="1600" dirty="0" err="1"/>
              <a:t>promise</a:t>
            </a:r>
            <a:r>
              <a:rPr lang="pt-PT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875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D03F8-4D74-4DF5-A04A-BB5D6522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game?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2696DC-D776-482A-8A96-896F259A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quick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 err="1"/>
              <a:t>Collect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Coins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0B2F37-4DB9-440F-B354-DDD63D9DF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073" y="1625962"/>
            <a:ext cx="1158340" cy="1447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B866A94-4C7E-4FEF-89E4-8C71FA676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446" y="4089045"/>
            <a:ext cx="1140967" cy="114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6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66067-5B40-4F1C-92FA-4029E02C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to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BBA4045C-6C3A-4502-80DD-FBB52097A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5975" y="1699175"/>
            <a:ext cx="4585350" cy="3459650"/>
          </a:xfrm>
        </p:spPr>
      </p:pic>
    </p:spTree>
    <p:extLst>
      <p:ext uri="{BB962C8B-B14F-4D97-AF65-F5344CB8AC3E}">
        <p14:creationId xmlns:p14="http://schemas.microsoft.com/office/powerpoint/2010/main" val="286861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D2753-24ED-4762-9D9C-8A977EA53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Why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56FD88-28E6-4AC4-ABD6-12D54BB10B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Platformers</a:t>
            </a:r>
            <a:r>
              <a:rPr lang="pt-PT" dirty="0"/>
              <a:t> are </a:t>
            </a:r>
            <a:r>
              <a:rPr lang="pt-PT" dirty="0" err="1"/>
              <a:t>simple</a:t>
            </a:r>
            <a:r>
              <a:rPr lang="pt-PT" dirty="0"/>
              <a:t>, </a:t>
            </a:r>
            <a:r>
              <a:rPr lang="pt-PT" dirty="0" err="1"/>
              <a:t>fun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addictive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7795345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</Words>
  <Application>Microsoft Office PowerPoint</Application>
  <PresentationFormat>Ecrã Panorâmico</PresentationFormat>
  <Paragraphs>12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Get rich quick</vt:lpstr>
      <vt:lpstr>What is the game?</vt:lpstr>
      <vt:lpstr>How to</vt:lpstr>
      <vt:lpstr>Why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rich quick</dc:title>
  <dc:creator>Luis Brazao</dc:creator>
  <cp:lastModifiedBy>Luis Brazao</cp:lastModifiedBy>
  <cp:revision>2</cp:revision>
  <dcterms:created xsi:type="dcterms:W3CDTF">2020-10-30T10:50:37Z</dcterms:created>
  <dcterms:modified xsi:type="dcterms:W3CDTF">2020-10-30T11:07:49Z</dcterms:modified>
</cp:coreProperties>
</file>