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07UNnWX1942eb4K7QF1YNkENL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0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2" name="Google Shape;92;p2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8" name="Google Shape;38;p1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PROJETO XPTO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400"/>
              <a:t>Equipe</a:t>
            </a:r>
            <a:endParaRPr b="1"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Fulano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Ciclano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Beltrano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CONTEXTO DO PROBLEMA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PÚBLICO-ALVO | PERSONAS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PROPOSTA DE SOLUÇÃO | OBJETIVOS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HISTÓRIAS DE USUÁRIOS E REQUISITOS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Histórias de Usuários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/>
              <a:t>agdasdads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pt-BR"/>
              <a:t>Requisitos Funcionais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/>
              <a:t>agdasdads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pt-BR"/>
              <a:t>Requisitos Não Funcionais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pt-BR"/>
              <a:t>agdasdads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PROJETO DA INTERFACE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pt-BR"/>
              <a:t>Processo de Trabalho (Design Thinking e Scrum)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/>
              <a:t>Divisão de Papéis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/>
              <a:t>Ferramentas</a:t>
            </a:r>
            <a:endParaRPr/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/>
              <a:t>Controle de Versão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PROJETO XPTO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400"/>
              <a:t>Equipe</a:t>
            </a:r>
            <a:endParaRPr b="1"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Fulano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Ciclano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/>
              <a:t>Beltrano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275" l="0" r="0" t="14275"/>
          <a:stretch/>
        </p:blipFill>
        <p:spPr>
          <a:xfrm>
            <a:off x="0" y="-1"/>
            <a:ext cx="1218895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2022-04-05T03:20:00Z</dcterms:created>
  <dc:creator>Rommel Carneiro</dc:creator>
</cp:coreProperties>
</file>