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90" r:id="rId3"/>
    <p:sldId id="305" r:id="rId4"/>
    <p:sldId id="306" r:id="rId5"/>
    <p:sldId id="307" r:id="rId6"/>
    <p:sldId id="295" r:id="rId7"/>
    <p:sldId id="292" r:id="rId8"/>
    <p:sldId id="293" r:id="rId9"/>
    <p:sldId id="294" r:id="rId10"/>
    <p:sldId id="296" r:id="rId11"/>
    <p:sldId id="298" r:id="rId12"/>
    <p:sldId id="309" r:id="rId13"/>
    <p:sldId id="310" r:id="rId14"/>
    <p:sldId id="299" r:id="rId15"/>
    <p:sldId id="311" r:id="rId16"/>
    <p:sldId id="300" r:id="rId17"/>
    <p:sldId id="313" r:id="rId18"/>
    <p:sldId id="312" r:id="rId19"/>
    <p:sldId id="316" r:id="rId20"/>
    <p:sldId id="318" r:id="rId21"/>
    <p:sldId id="319" r:id="rId22"/>
    <p:sldId id="320" r:id="rId23"/>
    <p:sldId id="297" r:id="rId24"/>
    <p:sldId id="302" r:id="rId25"/>
    <p:sldId id="303" r:id="rId26"/>
    <p:sldId id="304" r:id="rId27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FF0F0F"/>
    <a:srgbClr val="FF505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0698" autoAdjust="0"/>
  </p:normalViewPr>
  <p:slideViewPr>
    <p:cSldViewPr>
      <p:cViewPr varScale="1">
        <p:scale>
          <a:sx n="95" d="100"/>
          <a:sy n="95" d="100"/>
        </p:scale>
        <p:origin x="-49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4778B-84BA-4C61-94CF-C0C050D0BB00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3FA5C-627B-45C4-8D52-F63221C105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31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Ou seja, o nosso objectivo passa por providenciar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0815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 além</a:t>
            </a:r>
            <a:r>
              <a:rPr lang="pt-PT" baseline="0" dirty="0" smtClean="0"/>
              <a:t> de poder ser um utilizador normal: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8260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 além</a:t>
            </a:r>
            <a:r>
              <a:rPr lang="pt-PT" baseline="0" dirty="0" smtClean="0"/>
              <a:t> de poder ser um utilizador normal: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826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GPS – Global </a:t>
            </a:r>
            <a:r>
              <a:rPr lang="pt-PT" dirty="0" err="1" smtClean="0"/>
              <a:t>Positioning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 smtClean="0"/>
              <a:t>. Dispositivo equipado com sensor GPS.</a:t>
            </a:r>
            <a:r>
              <a:rPr lang="pt-PT" baseline="0" dirty="0" smtClean="0"/>
              <a:t> Hoje em dia encontram-se em diferentes tipos de dispositivos, sendo que cada vez mais o </a:t>
            </a:r>
            <a:r>
              <a:rPr lang="pt-PT" baseline="0" dirty="0" err="1" smtClean="0"/>
              <a:t>smarphone</a:t>
            </a:r>
            <a:r>
              <a:rPr lang="pt-PT" baseline="0" dirty="0" smtClean="0"/>
              <a:t> vem a ganhar impacto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45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Hoje</a:t>
            </a:r>
            <a:r>
              <a:rPr lang="pt-PT" baseline="0" dirty="0" smtClean="0"/>
              <a:t> em dia é uma actividade cada vez mais posta em prática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24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Objectivos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248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248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Objectivos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248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Objectivos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248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Visualizar </a:t>
            </a:r>
            <a:r>
              <a:rPr lang="pt-PT" dirty="0" err="1" smtClean="0"/>
              <a:t>informaçao</a:t>
            </a:r>
            <a:r>
              <a:rPr lang="pt-PT" baseline="0" dirty="0" smtClean="0"/>
              <a:t> relevante para escolher ou não a nossa aplicação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661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Estes novos percursos serão validados pelos moderadores.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3FA5C-627B-45C4-8D52-F63221C10575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826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490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496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245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559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01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8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24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46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223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906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072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B64B-7478-477F-A82C-200300A8FFF4}" type="datetimeFigureOut">
              <a:rPr lang="pt-PT" smtClean="0"/>
              <a:t>28-04-2013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F32B-7BFA-4747-96B4-7746248B3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828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pstrackit.com/wp-content/uploads/2012/12/GPS-tracking-Android-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87574"/>
            <a:ext cx="518434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-180528" y="1635646"/>
            <a:ext cx="5756176" cy="1102519"/>
          </a:xfrm>
        </p:spPr>
        <p:txBody>
          <a:bodyPr/>
          <a:lstStyle/>
          <a:p>
            <a:r>
              <a:rPr lang="pt-PT" sz="6000" b="1" dirty="0" err="1" smtClean="0">
                <a:latin typeface="Gisha" pitchFamily="34" charset="-79"/>
                <a:ea typeface="Verdana" pitchFamily="34" charset="0"/>
                <a:cs typeface="Gisha" pitchFamily="34" charset="-79"/>
              </a:rPr>
              <a:t>JogginGo</a:t>
            </a:r>
            <a:r>
              <a:rPr lang="pt-PT" sz="6000" b="1" dirty="0" smtClean="0">
                <a:latin typeface="Gisha" pitchFamily="34" charset="-79"/>
                <a:ea typeface="Verdana" pitchFamily="34" charset="0"/>
                <a:cs typeface="Gisha" pitchFamily="34" charset="-79"/>
              </a:rPr>
              <a:t>!</a:t>
            </a:r>
            <a:endParaRPr lang="pt-PT" sz="6000" b="1" dirty="0">
              <a:latin typeface="Gisha" pitchFamily="34" charset="-79"/>
              <a:ea typeface="Verdana" pitchFamily="34" charset="0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21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3608" y="1810911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Estado da arte</a:t>
            </a:r>
          </a:p>
        </p:txBody>
      </p:sp>
    </p:spTree>
    <p:extLst>
      <p:ext uri="{BB962C8B-B14F-4D97-AF65-F5344CB8AC3E}">
        <p14:creationId xmlns:p14="http://schemas.microsoft.com/office/powerpoint/2010/main" val="35778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016" y="339502"/>
            <a:ext cx="9036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900" dirty="0" err="1" smtClean="0">
                <a:latin typeface="Gisha" pitchFamily="34" charset="-79"/>
                <a:cs typeface="Gisha" pitchFamily="34" charset="-79"/>
              </a:rPr>
              <a:t>Tracking</a:t>
            </a:r>
            <a:r>
              <a:rPr lang="pt-PT" sz="3900" dirty="0" smtClean="0">
                <a:latin typeface="Gisha" pitchFamily="34" charset="-79"/>
                <a:cs typeface="Gisha" pitchFamily="34" charset="-79"/>
              </a:rPr>
              <a:t> de </a:t>
            </a:r>
            <a:r>
              <a:rPr lang="pt-PT" sz="3900" dirty="0" smtClean="0">
                <a:latin typeface="Gisha" pitchFamily="34" charset="-79"/>
                <a:cs typeface="Gisha" pitchFamily="34" charset="-79"/>
              </a:rPr>
              <a:t>desportos em </a:t>
            </a:r>
            <a:r>
              <a:rPr lang="pt-PT" sz="3900" i="1" dirty="0" err="1" smtClean="0">
                <a:latin typeface="Gisha" pitchFamily="34" charset="-79"/>
                <a:cs typeface="Gisha" pitchFamily="34" charset="-79"/>
              </a:rPr>
              <a:t>smartphones</a:t>
            </a:r>
            <a:endParaRPr lang="pt-PT" sz="3900" i="1" dirty="0" smtClean="0"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1026" name="Picture 2" descr="C:\Users\Luis\Downloads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uis\Downloads\unname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99332"/>
            <a:ext cx="3188642" cy="318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mynokiablog.com/wp-content/uploads/2011/09/sports-tracker-n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230" y="1563638"/>
            <a:ext cx="5507250" cy="315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4016" y="339502"/>
            <a:ext cx="9036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900" dirty="0" err="1" smtClean="0">
                <a:latin typeface="Gisha" pitchFamily="34" charset="-79"/>
                <a:cs typeface="Gisha" pitchFamily="34" charset="-79"/>
              </a:rPr>
              <a:t>Tracking</a:t>
            </a:r>
            <a:r>
              <a:rPr lang="pt-PT" sz="3900" dirty="0" smtClean="0">
                <a:latin typeface="Gisha" pitchFamily="34" charset="-79"/>
                <a:cs typeface="Gisha" pitchFamily="34" charset="-79"/>
              </a:rPr>
              <a:t> de </a:t>
            </a:r>
            <a:r>
              <a:rPr lang="pt-PT" sz="3900" dirty="0" smtClean="0">
                <a:latin typeface="Gisha" pitchFamily="34" charset="-79"/>
                <a:cs typeface="Gisha" pitchFamily="34" charset="-79"/>
              </a:rPr>
              <a:t>desportos em </a:t>
            </a:r>
            <a:r>
              <a:rPr lang="pt-PT" sz="3900" i="1" dirty="0" err="1" smtClean="0">
                <a:latin typeface="Gisha" pitchFamily="34" charset="-79"/>
                <a:cs typeface="Gisha" pitchFamily="34" charset="-79"/>
              </a:rPr>
              <a:t>smartphones</a:t>
            </a:r>
            <a:endParaRPr lang="pt-PT" sz="3900" i="1" dirty="0" smtClean="0"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6" name="Picture 2" descr="C:\Users\Luis\Downloads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58875"/>
            <a:ext cx="2166119" cy="21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9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4016" y="339502"/>
            <a:ext cx="9036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900" dirty="0" err="1" smtClean="0">
                <a:latin typeface="Gisha" pitchFamily="34" charset="-79"/>
                <a:cs typeface="Gisha" pitchFamily="34" charset="-79"/>
              </a:rPr>
              <a:t>Tracking</a:t>
            </a:r>
            <a:r>
              <a:rPr lang="pt-PT" sz="3900" dirty="0" smtClean="0">
                <a:latin typeface="Gisha" pitchFamily="34" charset="-79"/>
                <a:cs typeface="Gisha" pitchFamily="34" charset="-79"/>
              </a:rPr>
              <a:t> de </a:t>
            </a:r>
            <a:r>
              <a:rPr lang="pt-PT" sz="3900" dirty="0" smtClean="0">
                <a:latin typeface="Gisha" pitchFamily="34" charset="-79"/>
                <a:cs typeface="Gisha" pitchFamily="34" charset="-79"/>
              </a:rPr>
              <a:t>desportos em </a:t>
            </a:r>
            <a:r>
              <a:rPr lang="pt-PT" sz="3900" i="1" dirty="0" err="1" smtClean="0">
                <a:latin typeface="Gisha" pitchFamily="34" charset="-79"/>
                <a:cs typeface="Gisha" pitchFamily="34" charset="-79"/>
              </a:rPr>
              <a:t>smartphones</a:t>
            </a:r>
            <a:endParaRPr lang="pt-PT" sz="3900" i="1" dirty="0" smtClean="0"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7" name="Picture 3" descr="C:\Users\Luis\Downloads\unname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703"/>
            <a:ext cx="2452464" cy="245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Luis\Downloads\unna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73850"/>
            <a:ext cx="1876595" cy="33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is\Downloads\unnamed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216" y="1473848"/>
            <a:ext cx="1876595" cy="33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uis\Downloads\unnamed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451" y="1473849"/>
            <a:ext cx="1876595" cy="33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9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847" y="19548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>
                <a:latin typeface="Gisha" pitchFamily="34" charset="-79"/>
                <a:cs typeface="Gisha" pitchFamily="34" charset="-79"/>
              </a:rPr>
              <a:t>Visualização de mapas com os percursos na </a:t>
            </a:r>
            <a:r>
              <a:rPr lang="pt-PT" sz="4000" i="1" dirty="0" smtClean="0">
                <a:latin typeface="Gisha" pitchFamily="34" charset="-79"/>
                <a:cs typeface="Gisha" pitchFamily="34" charset="-79"/>
              </a:rPr>
              <a:t>web</a:t>
            </a:r>
          </a:p>
        </p:txBody>
      </p:sp>
      <p:pic>
        <p:nvPicPr>
          <p:cNvPr id="3074" name="Picture 2" descr="http://4.bp.blogspot.com/_Fbk8IlxNQXM/TGQXSPxFefI/AAAAAAAAEXY/qInyD2DZYF4/s1600/SportsTracker3_50_Mapping_GPS_Routes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2" b="3105"/>
          <a:stretch/>
        </p:blipFill>
        <p:spPr bwMode="auto">
          <a:xfrm>
            <a:off x="3923928" y="1635646"/>
            <a:ext cx="4536504" cy="302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is\Downloads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58875"/>
            <a:ext cx="2166119" cy="21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847" y="19548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>
                <a:latin typeface="Gisha" pitchFamily="34" charset="-79"/>
                <a:cs typeface="Gisha" pitchFamily="34" charset="-79"/>
              </a:rPr>
              <a:t>Visualização de mapas com os percursos na </a:t>
            </a:r>
            <a:r>
              <a:rPr lang="pt-PT" sz="4000" i="1" dirty="0" smtClean="0">
                <a:latin typeface="Gisha" pitchFamily="34" charset="-79"/>
                <a:cs typeface="Gisha" pitchFamily="34" charset="-79"/>
              </a:rPr>
              <a:t>web</a:t>
            </a:r>
          </a:p>
        </p:txBody>
      </p:sp>
      <p:pic>
        <p:nvPicPr>
          <p:cNvPr id="2" name="Picture 2" descr="http://allaboutsymbian.com/images/reviews/endomondo/Endomondo0003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97" y="1671198"/>
            <a:ext cx="5149184" cy="29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uis\Downloads\unname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703"/>
            <a:ext cx="2452464" cy="245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2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>
                <a:latin typeface="Gisha" pitchFamily="34" charset="-79"/>
                <a:cs typeface="Gisha" pitchFamily="34" charset="-79"/>
              </a:rPr>
              <a:t>Desporto como actividade social</a:t>
            </a:r>
            <a:endParaRPr lang="pt-PT" sz="4000" dirty="0" smtClean="0"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6146" name="Picture 2" descr="http://a1302.phobos.apple.com/us/r1000/066/Purple/v4/c1/ee/33/c1ee33cb-9d5c-936d-8129-c6e3e8295940/mzl.htayhdjz.320x480-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03598"/>
            <a:ext cx="214223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is\Downloads\unnamed (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3599"/>
            <a:ext cx="22034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is\Downloads\unnamed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598"/>
            <a:ext cx="1808175" cy="18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uis\Downloads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49" y="3111387"/>
            <a:ext cx="1620603" cy="16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987574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Requisitos do utilizador</a:t>
            </a:r>
            <a:endParaRPr lang="pt-PT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555776" y="2143477"/>
            <a:ext cx="3384376" cy="2588513"/>
            <a:chOff x="2555776" y="2003237"/>
            <a:chExt cx="3384376" cy="2588513"/>
          </a:xfrm>
        </p:grpSpPr>
        <p:pic>
          <p:nvPicPr>
            <p:cNvPr id="7172" name="Picture 4" descr="http://i167.photobucket.com/albums/u160/hasmartin/NomadicAdventures/small-side-note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003237"/>
              <a:ext cx="3029110" cy="2588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http://www.veryicon.com/icon/png/Object/Nova/Penci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283718"/>
              <a:ext cx="2016224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34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15616" y="339502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Utilizador visitante</a:t>
            </a:r>
            <a:endParaRPr lang="pt-PT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8196" name="Picture 4" descr="http://en.opensuse.org/images/0/0b/Icon-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167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419872" y="1779662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Visualizar informação relevante;</a:t>
            </a:r>
          </a:p>
          <a:p>
            <a:endParaRPr lang="pt-PT" sz="3600" dirty="0">
              <a:latin typeface="Gisha" pitchFamily="34" charset="-79"/>
              <a:cs typeface="Gisha" pitchFamily="34" charset="-79"/>
            </a:endParaRPr>
          </a:p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Registar-se na aplicação.</a:t>
            </a:r>
            <a:endParaRPr lang="pt-PT" sz="3600" dirty="0" smtClean="0"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689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451.photobucket.com/albums/qq236/biotecnika/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1752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5616" y="339502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Utilizador registado</a:t>
            </a:r>
            <a:endParaRPr lang="pt-PT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03848" y="1707654"/>
            <a:ext cx="5842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Entrar na aplicação;</a:t>
            </a:r>
            <a:endParaRPr lang="pt-PT" sz="3600" dirty="0" smtClean="0">
              <a:latin typeface="Gisha" pitchFamily="34" charset="-79"/>
              <a:cs typeface="Gisha" pitchFamily="34" charset="-79"/>
            </a:endParaRPr>
          </a:p>
          <a:p>
            <a:endParaRPr lang="pt-PT" sz="3600" dirty="0" smtClean="0">
              <a:latin typeface="Gisha" pitchFamily="34" charset="-79"/>
              <a:cs typeface="Gisha" pitchFamily="34" charset="-79"/>
            </a:endParaRPr>
          </a:p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Ver perfil e dados sobre as suas corridas – dele próprio e dos outros utilizadores;</a:t>
            </a:r>
            <a:endParaRPr lang="pt-PT" sz="3600" dirty="0"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407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4720" y="1599642"/>
            <a:ext cx="98139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latin typeface="Aharoni" pitchFamily="2" charset="-79"/>
                <a:cs typeface="Aharoni" pitchFamily="2" charset="-79"/>
              </a:rPr>
              <a:t>GPS + Jogging + Social      </a:t>
            </a:r>
          </a:p>
          <a:p>
            <a:r>
              <a:rPr lang="pt-PT" sz="1200" dirty="0" smtClean="0">
                <a:latin typeface="Aharoni" pitchFamily="2" charset="-79"/>
                <a:cs typeface="Aharoni" pitchFamily="2" charset="-79"/>
              </a:rPr>
              <a:t>	</a:t>
            </a:r>
            <a:endParaRPr lang="pt-PT" sz="1200" dirty="0">
              <a:latin typeface="Aharoni" pitchFamily="2" charset="-79"/>
              <a:cs typeface="Aharoni" pitchFamily="2" charset="-79"/>
            </a:endParaRPr>
          </a:p>
          <a:p>
            <a:r>
              <a:rPr lang="pt-PT" sz="6000" dirty="0" smtClean="0">
                <a:latin typeface="Aharoni" pitchFamily="2" charset="-79"/>
                <a:cs typeface="Aharoni" pitchFamily="2" charset="-79"/>
              </a:rPr>
              <a:t>		= </a:t>
            </a:r>
            <a:r>
              <a:rPr lang="pt-PT" sz="6000" dirty="0" err="1" smtClean="0">
                <a:latin typeface="Aharoni" pitchFamily="2" charset="-79"/>
                <a:cs typeface="Aharoni" pitchFamily="2" charset="-79"/>
              </a:rPr>
              <a:t>JogginGo</a:t>
            </a:r>
            <a:r>
              <a:rPr lang="pt-PT" sz="6000" dirty="0" smtClean="0">
                <a:latin typeface="Aharoni" pitchFamily="2" charset="-79"/>
                <a:cs typeface="Aharoni" pitchFamily="2" charset="-79"/>
              </a:rPr>
              <a:t>!</a:t>
            </a:r>
            <a:endParaRPr lang="pt-PT" sz="6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" name="Picture 2" descr="http://setiquest.org/wiki/images/thumb/0/06/Light_bulb.png/285px-Light_bul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74" y="293179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7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451.photobucket.com/albums/qq236/biotecnika/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1752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5616" y="339502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Utilizador registado</a:t>
            </a:r>
            <a:endParaRPr lang="pt-PT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75856" y="1635646"/>
            <a:ext cx="5868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Competir nos percursos “</a:t>
            </a:r>
            <a:r>
              <a:rPr lang="pt-PT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Test</a:t>
            </a:r>
            <a:r>
              <a:rPr lang="pt-PT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</a:t>
            </a:r>
            <a:r>
              <a:rPr lang="pt-PT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your</a:t>
            </a:r>
            <a:r>
              <a:rPr lang="pt-PT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</a:t>
            </a:r>
            <a:r>
              <a:rPr lang="pt-PT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limits</a:t>
            </a:r>
            <a:r>
              <a:rPr lang="pt-PT" sz="3600" i="1" dirty="0" smtClean="0">
                <a:latin typeface="Gisha" pitchFamily="34" charset="-79"/>
                <a:cs typeface="Gisha" pitchFamily="34" charset="-79"/>
              </a:rPr>
              <a:t>”;</a:t>
            </a:r>
          </a:p>
          <a:p>
            <a:endParaRPr lang="pt-PT" sz="3600" i="1" dirty="0">
              <a:latin typeface="Gisha" pitchFamily="34" charset="-79"/>
              <a:cs typeface="Gisha" pitchFamily="34" charset="-79"/>
            </a:endParaRPr>
          </a:p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Adicionar novos percursos para a competição.</a:t>
            </a:r>
          </a:p>
        </p:txBody>
      </p:sp>
    </p:spTree>
    <p:extLst>
      <p:ext uri="{BB962C8B-B14F-4D97-AF65-F5344CB8AC3E}">
        <p14:creationId xmlns:p14="http://schemas.microsoft.com/office/powerpoint/2010/main" val="258009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27584" y="339502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Utilizador moderador</a:t>
            </a:r>
            <a:endParaRPr lang="pt-PT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75856" y="1635646"/>
            <a:ext cx="5868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Aceitar novos percursos para o “</a:t>
            </a:r>
            <a:r>
              <a:rPr lang="pt-PT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Test</a:t>
            </a:r>
            <a:r>
              <a:rPr lang="pt-PT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</a:t>
            </a:r>
            <a:r>
              <a:rPr lang="pt-PT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your</a:t>
            </a:r>
            <a:r>
              <a:rPr lang="pt-PT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</a:t>
            </a:r>
            <a:r>
              <a:rPr lang="pt-PT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limits</a:t>
            </a:r>
            <a:r>
              <a:rPr lang="pt-PT" sz="3600" dirty="0" smtClean="0">
                <a:latin typeface="Gisha" pitchFamily="34" charset="-79"/>
                <a:cs typeface="Gisha" pitchFamily="34" charset="-79"/>
              </a:rPr>
              <a:t>”;</a:t>
            </a:r>
          </a:p>
          <a:p>
            <a:endParaRPr lang="pt-PT" sz="3600" dirty="0">
              <a:latin typeface="Gisha" pitchFamily="34" charset="-79"/>
              <a:cs typeface="Gisha" pitchFamily="34" charset="-79"/>
            </a:endParaRPr>
          </a:p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Reportar problemas ou resolvê-los se possível.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683568" y="1717526"/>
            <a:ext cx="2438400" cy="2438400"/>
            <a:chOff x="683568" y="1717526"/>
            <a:chExt cx="2438400" cy="2438400"/>
          </a:xfrm>
        </p:grpSpPr>
        <p:pic>
          <p:nvPicPr>
            <p:cNvPr id="8194" name="Picture 2" descr="http://i451.photobucket.com/albums/qq236/biotecnika/us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17526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6" name="Picture 2" descr="http://upload.wikimedia.org/wikipedia/commons/b/b0/Barnstar_Adm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2812360"/>
              <a:ext cx="1281441" cy="121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353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51720" y="339502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Administrador</a:t>
            </a:r>
            <a:endParaRPr lang="pt-PT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75856" y="1635646"/>
            <a:ext cx="5868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Resolver problemas fora do alcance do moderador;</a:t>
            </a:r>
          </a:p>
          <a:p>
            <a:endParaRPr lang="pt-PT" sz="3600" dirty="0">
              <a:latin typeface="Gisha" pitchFamily="34" charset="-79"/>
              <a:cs typeface="Gisha" pitchFamily="34" charset="-79"/>
            </a:endParaRPr>
          </a:p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Banir utilizadores, remover trilhos, adicionar percursos, (</a:t>
            </a:r>
            <a:r>
              <a:rPr lang="pt-PT" sz="3600" dirty="0" err="1" smtClean="0">
                <a:latin typeface="Gisha" pitchFamily="34" charset="-79"/>
                <a:cs typeface="Gisha" pitchFamily="34" charset="-79"/>
              </a:rPr>
              <a:t>des</a:t>
            </a:r>
            <a:r>
              <a:rPr lang="pt-PT" sz="3600" dirty="0" smtClean="0">
                <a:latin typeface="Gisha" pitchFamily="34" charset="-79"/>
                <a:cs typeface="Gisha" pitchFamily="34" charset="-79"/>
              </a:rPr>
              <a:t>)promover utilizadores.</a:t>
            </a:r>
          </a:p>
        </p:txBody>
      </p:sp>
      <p:pic>
        <p:nvPicPr>
          <p:cNvPr id="10242" name="Picture 2" descr="http://www.veryicon.com/icon/png/System/Sleek%20XP%20Basic/Administ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9662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7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987574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Trabalho desenvolvido</a:t>
            </a:r>
            <a:endParaRPr lang="pt-PT" sz="6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7170" name="Picture 2" descr="13818_13893_128_kontact_todo_icon.png (128×12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78" y="2529703"/>
            <a:ext cx="2570009" cy="25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699542"/>
            <a:ext cx="5688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Tratamento dos dados</a:t>
            </a:r>
          </a:p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  <a:sym typeface="Wingdings" pitchFamily="2" charset="2"/>
              </a:rPr>
              <a:t></a:t>
            </a:r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</a:t>
            </a:r>
            <a:r>
              <a:rPr lang="pt-PT" sz="4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webservice</a:t>
            </a:r>
            <a:endParaRPr lang="pt-PT" sz="4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76244" y="3213432"/>
            <a:ext cx="62241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Recolha dos dados</a:t>
            </a:r>
          </a:p>
          <a:p>
            <a:r>
              <a:rPr lang="pt-P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  <a:sym typeface="Wingdings" pitchFamily="2" charset="2"/>
              </a:rPr>
              <a:t></a:t>
            </a:r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aplicação móvel</a:t>
            </a:r>
          </a:p>
        </p:txBody>
      </p:sp>
    </p:spTree>
    <p:extLst>
      <p:ext uri="{BB962C8B-B14F-4D97-AF65-F5344CB8AC3E}">
        <p14:creationId xmlns:p14="http://schemas.microsoft.com/office/powerpoint/2010/main" val="20577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699542"/>
            <a:ext cx="5688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Tratamento dos dados</a:t>
            </a:r>
          </a:p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  <a:sym typeface="Wingdings" pitchFamily="2" charset="2"/>
              </a:rPr>
              <a:t></a:t>
            </a:r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</a:t>
            </a:r>
            <a:r>
              <a:rPr lang="pt-PT" sz="4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webservice</a:t>
            </a:r>
            <a:endParaRPr lang="pt-PT" sz="4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76244" y="3213432"/>
            <a:ext cx="62241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Recolha dos dados</a:t>
            </a:r>
          </a:p>
          <a:p>
            <a:r>
              <a:rPr lang="pt-P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  <a:sym typeface="Wingdings" pitchFamily="2" charset="2"/>
              </a:rPr>
              <a:t></a:t>
            </a:r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aplicação móvel</a:t>
            </a:r>
          </a:p>
        </p:txBody>
      </p:sp>
      <p:pic>
        <p:nvPicPr>
          <p:cNvPr id="6146" name="Picture 2" descr="http://www-03.ibm.com/software/lotus/symphony/gallery.nsf/GalleryClipArtAll/808A5C4264274C09852575950056B6C3/$File/A153-CurvedArrow-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6250648" y="1616778"/>
            <a:ext cx="3590097" cy="219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-03.ibm.com/software/lotus/symphony/gallery.nsf/GalleryClipArtAll/808A5C4264274C09852575950056B6C3/$File/A153-CurvedArrow-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841633" y="1550605"/>
            <a:ext cx="3590097" cy="219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 descr="http://www.catskillsnyrealestate.com/images/blank%20sign%20ques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" b="2759"/>
          <a:stretch/>
        </p:blipFill>
        <p:spPr bwMode="auto">
          <a:xfrm>
            <a:off x="251520" y="-10075"/>
            <a:ext cx="8892480" cy="515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761859" y="303934"/>
            <a:ext cx="1797287" cy="3924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8700" b="1" dirty="0" smtClean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?</a:t>
            </a:r>
            <a:endParaRPr lang="pt-PT" sz="28700" b="1" dirty="0">
              <a:ln w="19050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57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18356" y="843558"/>
            <a:ext cx="7643192" cy="342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smtClean="0"/>
              <a:t>	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84215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>
                <a:latin typeface="Gisha" pitchFamily="34" charset="-79"/>
                <a:cs typeface="Gisha" pitchFamily="34" charset="-79"/>
              </a:rPr>
              <a:t>Responsável pela localização, </a:t>
            </a: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em</a:t>
            </a:r>
            <a:r>
              <a:rPr lang="pt-PT" sz="4000" dirty="0" smtClean="0">
                <a:latin typeface="Gisha" pitchFamily="34" charset="-79"/>
                <a:cs typeface="Gisha" pitchFamily="34" charset="-79"/>
              </a:rPr>
              <a:t> </a:t>
            </a: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tempo-real</a:t>
            </a:r>
            <a:r>
              <a:rPr lang="pt-PT" sz="4000" dirty="0" smtClean="0">
                <a:latin typeface="Gisha" pitchFamily="34" charset="-79"/>
                <a:cs typeface="Gisha" pitchFamily="34" charset="-79"/>
              </a:rPr>
              <a:t>, de um dispositivo</a:t>
            </a:r>
            <a:endParaRPr lang="pt-PT" sz="4000" dirty="0"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2056" name="Picture 8" descr="http://danmckinney.files.wordpress.com/2009/12/g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88223"/>
            <a:ext cx="2979586" cy="19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oggin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58798"/>
            <a:ext cx="1899188" cy="293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cdn1.iconfinder.com/data/icons/REALVISTA/networking/png/400/satell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90099"/>
            <a:ext cx="1649760" cy="15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0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18356" y="843558"/>
            <a:ext cx="7643192" cy="342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smtClean="0"/>
              <a:t>	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267494"/>
            <a:ext cx="78488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latin typeface="Gisha" pitchFamily="34" charset="-79"/>
                <a:cs typeface="Gisha" pitchFamily="34" charset="-79"/>
              </a:rPr>
              <a:t>Milhares </a:t>
            </a:r>
            <a:r>
              <a:rPr lang="pt-PT" sz="4000" dirty="0" smtClean="0">
                <a:latin typeface="Gisha" pitchFamily="34" charset="-79"/>
                <a:cs typeface="Gisha" pitchFamily="34" charset="-79"/>
              </a:rPr>
              <a:t>de </a:t>
            </a:r>
            <a:r>
              <a:rPr lang="pt-PT" sz="4000" dirty="0" smtClean="0">
                <a:latin typeface="Gisha" pitchFamily="34" charset="-79"/>
                <a:cs typeface="Gisha" pitchFamily="34" charset="-79"/>
              </a:rPr>
              <a:t>pessoas fazem jogging em </a:t>
            </a:r>
            <a:r>
              <a:rPr lang="pt-PT" sz="4000" b="1" dirty="0" smtClean="0">
                <a:latin typeface="Gisha" pitchFamily="34" charset="-79"/>
                <a:cs typeface="Gisha" pitchFamily="34" charset="-79"/>
              </a:rPr>
              <a:t>todo o </a:t>
            </a:r>
          </a:p>
          <a:p>
            <a:r>
              <a:rPr lang="pt-PT" sz="4000" b="1" dirty="0" smtClean="0">
                <a:latin typeface="Gisha" pitchFamily="34" charset="-79"/>
                <a:cs typeface="Gisha" pitchFamily="34" charset="-79"/>
              </a:rPr>
              <a:t>mundo</a:t>
            </a:r>
            <a:endParaRPr lang="pt-PT" sz="4000" b="1" dirty="0"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5122" name="Picture 2" descr="http://www.clker.com/cliparts/U/F/B/c/v/B/jogging-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3"/>
          <a:stretch/>
        </p:blipFill>
        <p:spPr bwMode="auto">
          <a:xfrm>
            <a:off x="3923928" y="1377850"/>
            <a:ext cx="5127625" cy="3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tener.com.br/site/images/este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7896"/>
            <a:ext cx="1800200" cy="180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8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http://www.bluegrassdigital.com/media/86412/social_media_integration_in_email_marke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97" y="1474124"/>
            <a:ext cx="4928791" cy="34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59155" y="477128"/>
            <a:ext cx="86333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latin typeface="Gisha" pitchFamily="34" charset="-79"/>
                <a:cs typeface="Gisha" pitchFamily="34" charset="-79"/>
              </a:rPr>
              <a:t>As pessoas </a:t>
            </a:r>
            <a:r>
              <a:rPr lang="pt-PT" sz="4400" b="1" dirty="0" smtClean="0">
                <a:latin typeface="Gisha" pitchFamily="34" charset="-79"/>
                <a:cs typeface="Gisha" pitchFamily="34" charset="-79"/>
              </a:rPr>
              <a:t>precisam</a:t>
            </a:r>
            <a:r>
              <a:rPr lang="pt-PT" sz="4400" dirty="0" smtClean="0">
                <a:latin typeface="Gisha" pitchFamily="34" charset="-79"/>
                <a:cs typeface="Gisha" pitchFamily="34" charset="-79"/>
              </a:rPr>
              <a:t> de partilhar </a:t>
            </a:r>
          </a:p>
          <a:p>
            <a:r>
              <a:rPr lang="pt-PT" sz="4400" dirty="0" smtClean="0">
                <a:latin typeface="Gisha" pitchFamily="34" charset="-79"/>
                <a:cs typeface="Gisha" pitchFamily="34" charset="-79"/>
              </a:rPr>
              <a:t>as suas actividades</a:t>
            </a:r>
            <a:endParaRPr lang="pt-PT" sz="4400" b="1" dirty="0">
              <a:latin typeface="Gisha" pitchFamily="34" charset="-79"/>
              <a:cs typeface="Gisha" pitchFamily="34" charset="-79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71809" y="3278162"/>
            <a:ext cx="1764810" cy="1597844"/>
            <a:chOff x="1187624" y="3183818"/>
            <a:chExt cx="1764810" cy="1597844"/>
          </a:xfrm>
        </p:grpSpPr>
        <p:pic>
          <p:nvPicPr>
            <p:cNvPr id="5" name="Picture 2" descr="http://aux3.iconpedia.net/uploads/51210839738439123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590" y="3183818"/>
              <a:ext cx="1597844" cy="1597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Mais 5"/>
            <p:cNvSpPr/>
            <p:nvPr/>
          </p:nvSpPr>
          <p:spPr>
            <a:xfrm>
              <a:off x="1187624" y="3568694"/>
              <a:ext cx="733180" cy="828092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9749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http://mis.excellentgreenforest.com/Forms/Images/Go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43558"/>
            <a:ext cx="4104456" cy="369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1851670"/>
            <a:ext cx="468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 smtClean="0">
                <a:latin typeface="Gisha" pitchFamily="34" charset="-79"/>
                <a:cs typeface="Gisha" pitchFamily="34" charset="-79"/>
              </a:rPr>
              <a:t>Objectivos</a:t>
            </a:r>
          </a:p>
        </p:txBody>
      </p:sp>
    </p:spTree>
    <p:extLst>
      <p:ext uri="{BB962C8B-B14F-4D97-AF65-F5344CB8AC3E}">
        <p14:creationId xmlns:p14="http://schemas.microsoft.com/office/powerpoint/2010/main" val="32020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48351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Obter e guardar informação sobre o percurso de uma corrida</a:t>
            </a:r>
          </a:p>
        </p:txBody>
      </p:sp>
      <p:pic>
        <p:nvPicPr>
          <p:cNvPr id="1026" name="Picture 2" descr="http://www.iconhot.com/icon/png/file-icons-vs-2/256/xml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326" y="2067693"/>
            <a:ext cx="2834081" cy="283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ux.iconpedia.net/uploads/172098319517878837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11710"/>
            <a:ext cx="2494511" cy="249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48351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Apresentar a informação num mapa, com o tempo realizado</a:t>
            </a:r>
          </a:p>
        </p:txBody>
      </p:sp>
      <p:pic>
        <p:nvPicPr>
          <p:cNvPr id="2052" name="Picture 4" descr="http://images_mw.s3.amazonaws.com/product_source/30923/Image3/google-maps-tr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79" y="1719238"/>
            <a:ext cx="3126272" cy="30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googlediscovery.com/wp-content/uploads/google-maps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00" b="92400" l="2400" r="94200">
                        <a14:foregroundMark x1="31400" y1="92800" x2="8000" y2="59000"/>
                        <a14:foregroundMark x1="8800" y1="83000" x2="6600" y2="62600"/>
                        <a14:foregroundMark x1="13600" y1="51000" x2="57000" y2="12800"/>
                        <a14:foregroundMark x1="37200" y1="44000" x2="57800" y2="19800"/>
                        <a14:foregroundMark x1="46600" y1="13200" x2="20600" y2="9600"/>
                        <a14:foregroundMark x1="18000" y1="29200" x2="17800" y2="14600"/>
                        <a14:foregroundMark x1="17000" y1="41000" x2="30200" y2="13600"/>
                        <a14:foregroundMark x1="33000" y1="27000" x2="39200" y2="16800"/>
                        <a14:foregroundMark x1="25600" y1="19600" x2="11000" y2="17000"/>
                        <a14:foregroundMark x1="62200" y1="19000" x2="74000" y2="11800"/>
                        <a14:foregroundMark x1="88400" y1="16200" x2="78600" y2="9800"/>
                        <a14:foregroundMark x1="80600" y1="7800" x2="91000" y2="14800"/>
                        <a14:foregroundMark x1="86000" y1="66600" x2="70400" y2="18600"/>
                        <a14:foregroundMark x1="89600" y1="66600" x2="86800" y2="21200"/>
                        <a14:foregroundMark x1="11600" y1="54800" x2="30800" y2="63800"/>
                        <a14:foregroundMark x1="11000" y1="75800" x2="32800" y2="70800"/>
                        <a14:foregroundMark x1="94200" y1="91400" x2="69000" y2="80400"/>
                        <a14:foregroundMark x1="27800" y1="58200" x2="37000" y2="47000"/>
                        <a14:foregroundMark x1="28800" y1="67400" x2="23800" y2="63800"/>
                        <a14:foregroundMark x1="4200" y1="83600" x2="4400" y2="9800"/>
                        <a14:foregroundMark x1="23000" y1="6400" x2="41600" y2="6400"/>
                        <a14:foregroundMark x1="45400" y1="17600" x2="37200" y2="21000"/>
                        <a14:foregroundMark x1="9200" y1="24800" x2="9600" y2="19600"/>
                        <a14:foregroundMark x1="62800" y1="36400" x2="61800" y2="29800"/>
                        <a14:foregroundMark x1="3200" y1="41200" x2="3000" y2="24000"/>
                        <a14:foregroundMark x1="92000" y1="30400" x2="92400" y2="1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587"/>
          <a:stretch/>
        </p:blipFill>
        <p:spPr bwMode="auto">
          <a:xfrm>
            <a:off x="1259632" y="1980545"/>
            <a:ext cx="2812278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48351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latin typeface="Gisha" pitchFamily="34" charset="-79"/>
                <a:cs typeface="Gisha" pitchFamily="34" charset="-79"/>
              </a:rPr>
              <a:t>Competir por melhores tempos em percursos pré-determinados</a:t>
            </a:r>
          </a:p>
        </p:txBody>
      </p:sp>
      <p:sp>
        <p:nvSpPr>
          <p:cNvPr id="2" name="Rectângulo arredondado 1"/>
          <p:cNvSpPr/>
          <p:nvPr/>
        </p:nvSpPr>
        <p:spPr>
          <a:xfrm rot="403117">
            <a:off x="3335978" y="2664306"/>
            <a:ext cx="4622829" cy="1584176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Test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</a:t>
            </a:r>
            <a:r>
              <a:rPr lang="pt-PT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your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</a:t>
            </a:r>
            <a:r>
              <a:rPr lang="pt-PT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limits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!</a:t>
            </a:r>
            <a:endParaRPr lang="pt-PT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97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326</Words>
  <Application>Microsoft Office PowerPoint</Application>
  <PresentationFormat>Apresentação no Ecrã (16:9)</PresentationFormat>
  <Paragraphs>75</Paragraphs>
  <Slides>26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27" baseType="lpstr">
      <vt:lpstr>Tema do Office</vt:lpstr>
      <vt:lpstr>JogginGo!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</dc:creator>
  <cp:lastModifiedBy>Luis</cp:lastModifiedBy>
  <cp:revision>60</cp:revision>
  <dcterms:created xsi:type="dcterms:W3CDTF">2012-10-10T13:14:29Z</dcterms:created>
  <dcterms:modified xsi:type="dcterms:W3CDTF">2013-04-28T16:14:24Z</dcterms:modified>
</cp:coreProperties>
</file>