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5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7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9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4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4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2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2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Luis Cabral</a:t>
            </a:r>
          </a:p>
          <a:p>
            <a:r>
              <a:rPr lang="en-US" dirty="0"/>
              <a:t>April 28, 2020</a:t>
            </a:r>
          </a:p>
        </p:txBody>
      </p:sp>
    </p:spTree>
    <p:extLst>
      <p:ext uri="{BB962C8B-B14F-4D97-AF65-F5344CB8AC3E}">
        <p14:creationId xmlns:p14="http://schemas.microsoft.com/office/powerpoint/2010/main" val="13518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316922" cy="1049235"/>
          </a:xfrm>
        </p:spPr>
        <p:txBody>
          <a:bodyPr>
            <a:normAutofit/>
          </a:bodyPr>
          <a:lstStyle/>
          <a:p>
            <a:r>
              <a:rPr lang="en-US" dirty="0"/>
              <a:t>Real world 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894751" cy="3450613"/>
          </a:xfrm>
        </p:spPr>
        <p:txBody>
          <a:bodyPr>
            <a:normAutofit/>
          </a:bodyPr>
          <a:lstStyle/>
          <a:p>
            <a:r>
              <a:rPr lang="en-US" dirty="0"/>
              <a:t>Grocery shopping can be too time consuming for some people.</a:t>
            </a:r>
          </a:p>
          <a:p>
            <a:pPr lvl="1"/>
            <a:r>
              <a:rPr lang="en-US" dirty="0"/>
              <a:t>Finding items can be difficult</a:t>
            </a:r>
          </a:p>
          <a:p>
            <a:pPr lvl="1"/>
            <a:r>
              <a:rPr lang="en-US" dirty="0"/>
              <a:t>Depending on your schedule your only available shopping time may be during the busy hours.</a:t>
            </a:r>
          </a:p>
          <a:p>
            <a:r>
              <a:rPr lang="en-US" dirty="0"/>
              <a:t>And now with the coronavirus grocery shopping has become even more unpleasant.	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FAEAED2-42F1-49EC-9D52-61AA074D1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5242" y="593849"/>
            <a:ext cx="4176455" cy="41764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program, Data Structures and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My program is a digital app that allows users to buy their food online and schedule a time and day to pick it up.</a:t>
            </a:r>
          </a:p>
          <a:p>
            <a:r>
              <a:rPr lang="en-US" dirty="0"/>
              <a:t>Cart class to hold the customers name and their food items name and price.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ConcurrentQueue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for each food item to represent its stock.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holding a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CartClass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object which is </a:t>
            </a:r>
            <a:r>
              <a:rPr lang="en-US" dirty="0"/>
              <a:t>used to store the user's food items.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holding available hours available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Dictionary to store each of the available hour lists to a key represented by available pick up days.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user's cart is sorted by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 of my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video of program in action</a:t>
            </a:r>
          </a:p>
          <a:p>
            <a:r>
              <a:rPr lang="en-US"/>
              <a:t>https://www.screencast.com/t/HnGnWbWX9S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47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Gill Sans MT</vt:lpstr>
      <vt:lpstr>Gallery</vt:lpstr>
      <vt:lpstr>Data Structures Final</vt:lpstr>
      <vt:lpstr>Real world problem</vt:lpstr>
      <vt:lpstr>My program, Data Structures and Sort</vt:lpstr>
      <vt:lpstr>Sample run of my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Final</dc:title>
  <dc:creator>Bawls</dc:creator>
  <cp:lastModifiedBy>Bawls</cp:lastModifiedBy>
  <cp:revision>4</cp:revision>
  <dcterms:created xsi:type="dcterms:W3CDTF">2020-04-29T04:04:23Z</dcterms:created>
  <dcterms:modified xsi:type="dcterms:W3CDTF">2020-04-29T17:22:08Z</dcterms:modified>
</cp:coreProperties>
</file>