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AF8C3-B1E0-4F7E-B2E0-8C642DC1324B}" v="4" dt="2023-06-23T03:53:29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FEE99-6AFE-42BA-97CB-68EFBE41023E}" type="datetimeFigureOut">
              <a:rPr lang="es-PE" smtClean="0"/>
              <a:t>22/06/2023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F363B-2C6F-4E43-898E-0097428CF0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13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A4D4-271F-4539-AF7D-0E78FC1320CF}" type="datetimeFigureOut">
              <a:rPr lang="es-PE" smtClean="0"/>
              <a:t>22/06/2023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3D3130DF-6057-4D5E-9134-1B8A6B25E1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659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A4D4-271F-4539-AF7D-0E78FC1320CF}" type="datetimeFigureOut">
              <a:rPr lang="es-PE" smtClean="0"/>
              <a:t>22/06/2023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30DF-6057-4D5E-9134-1B8A6B25E1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69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A4D4-271F-4539-AF7D-0E78FC1320CF}" type="datetimeFigureOut">
              <a:rPr lang="es-PE" smtClean="0"/>
              <a:t>22/06/2023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30DF-6057-4D5E-9134-1B8A6B25E1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80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A4D4-271F-4539-AF7D-0E78FC1320CF}" type="datetimeFigureOut">
              <a:rPr lang="es-PE" smtClean="0"/>
              <a:t>22/06/2023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30DF-6057-4D5E-9134-1B8A6B25E1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82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67AA4D4-271F-4539-AF7D-0E78FC1320CF}" type="datetimeFigureOut">
              <a:rPr lang="es-PE" smtClean="0"/>
              <a:t>22/06/2023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P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D3130DF-6057-4D5E-9134-1B8A6B25E1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441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A4D4-271F-4539-AF7D-0E78FC1320CF}" type="datetimeFigureOut">
              <a:rPr lang="es-PE" smtClean="0"/>
              <a:t>22/06/2023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30DF-6057-4D5E-9134-1B8A6B25E1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442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A4D4-271F-4539-AF7D-0E78FC1320CF}" type="datetimeFigureOut">
              <a:rPr lang="es-PE" smtClean="0"/>
              <a:t>22/06/2023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30DF-6057-4D5E-9134-1B8A6B25E1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50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A4D4-271F-4539-AF7D-0E78FC1320CF}" type="datetimeFigureOut">
              <a:rPr lang="es-PE" smtClean="0"/>
              <a:t>22/06/2023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30DF-6057-4D5E-9134-1B8A6B25E1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507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A4D4-271F-4539-AF7D-0E78FC1320CF}" type="datetimeFigureOut">
              <a:rPr lang="es-PE" smtClean="0"/>
              <a:t>22/06/2023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30DF-6057-4D5E-9134-1B8A6B25E1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624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A4D4-271F-4539-AF7D-0E78FC1320CF}" type="datetimeFigureOut">
              <a:rPr lang="es-PE" smtClean="0"/>
              <a:t>22/06/2023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30DF-6057-4D5E-9134-1B8A6B25E1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241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A4D4-271F-4539-AF7D-0E78FC1320CF}" type="datetimeFigureOut">
              <a:rPr lang="es-PE" smtClean="0"/>
              <a:t>22/06/2023</a:t>
            </a:fld>
            <a:endParaRPr lang="es-P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30DF-6057-4D5E-9134-1B8A6B25E1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74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67AA4D4-271F-4539-AF7D-0E78FC1320CF}" type="datetimeFigureOut">
              <a:rPr lang="es-PE" smtClean="0"/>
              <a:t>22/06/2023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3D3130DF-6057-4D5E-9134-1B8A6B25E17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852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29A1E-9EF2-D7EA-3AAF-825B82E2E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Algoritmos y estructura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4D705B-CA7C-41E2-1D6B-7D4BA6F03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Profesora: Zoraida Emperatriz Mamani Rodríguez</a:t>
            </a:r>
          </a:p>
        </p:txBody>
      </p:sp>
    </p:spTree>
    <p:extLst>
      <p:ext uri="{BB962C8B-B14F-4D97-AF65-F5344CB8AC3E}">
        <p14:creationId xmlns:p14="http://schemas.microsoft.com/office/powerpoint/2010/main" val="308124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074866-69A7-699F-1E2A-C27B852E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PE" sz="4400"/>
              <a:t>Ejercicio2 Drozdek.cap6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DE1F65-5611-BEF1-F216-CAC5684C6F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33"/>
          <a:stretch/>
        </p:blipFill>
        <p:spPr>
          <a:xfrm>
            <a:off x="633999" y="687447"/>
            <a:ext cx="3722101" cy="549336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1398A8-9425-ABD0-6CF4-2E66CEFC6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s-MX" sz="1700" b="0" i="0" u="none" strike="noStrike">
                <a:effectLst/>
                <a:latin typeface="Times New Roman" panose="02020603050405020304" pitchFamily="18" charset="0"/>
              </a:rPr>
              <a:t>2. Un árbol binario puede utilizarse para ordenar n elementos de un arreglo “data”. Primero, cree un árbol binario completo, un árbol con todas las hojas en un nivel, cuya altura h=|lg n| + 1, y almacene todos los elementos del arreglo en las primeras n hojas. </a:t>
            </a: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s-MX" sz="1700" b="0" i="0" u="none" strike="noStrike">
                <a:effectLst/>
                <a:latin typeface="Times New Roman" panose="02020603050405020304" pitchFamily="18" charset="0"/>
              </a:rPr>
              <a:t>En cada hoja vacía, almacene un elemento “E” mayor que cualquier elemento en el arreglo. Considere data={8,20,41,7,2}, h=|lg(5)| + 1=4 y E=42. Por lo tanto, comenzando desde la parte inferior del árbol, asigne a cada nodo el mínimo de sus dos valores de hijos, de manera que el elemento e</a:t>
            </a:r>
            <a:r>
              <a:rPr lang="es-MX" sz="1700" b="0" i="0" u="none" strike="noStrike" baseline="-25000">
                <a:effectLst/>
                <a:latin typeface="Times New Roman" panose="02020603050405020304" pitchFamily="18" charset="0"/>
              </a:rPr>
              <a:t>min</a:t>
            </a:r>
            <a:r>
              <a:rPr lang="es-MX" sz="1700" b="0" i="0" u="none" strike="noStrike">
                <a:effectLst/>
                <a:latin typeface="Times New Roman" panose="02020603050405020304" pitchFamily="18" charset="0"/>
              </a:rPr>
              <a:t> del árbol se asigne a la raíz. </a:t>
            </a: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s-MX" sz="1700" b="0" i="0" u="none" strike="noStrike">
                <a:effectLst/>
                <a:latin typeface="Times New Roman" panose="02020603050405020304" pitchFamily="18" charset="0"/>
              </a:rPr>
              <a:t>En seguida, hasta que el elemento E se asigne a la raíz, ejecute un ciclo que en cada iteración almacene “E” en la hoja con el valor de e</a:t>
            </a:r>
            <a:r>
              <a:rPr lang="es-MX" sz="1700" b="0" i="0" u="none" strike="noStrike" baseline="-25000">
                <a:effectLst/>
                <a:latin typeface="Times New Roman" panose="02020603050405020304" pitchFamily="18" charset="0"/>
              </a:rPr>
              <a:t>min</a:t>
            </a:r>
            <a:r>
              <a:rPr lang="es-MX" sz="1700" b="0" i="0" u="none" strike="noStrike">
                <a:effectLst/>
                <a:latin typeface="Times New Roman" panose="02020603050405020304" pitchFamily="18" charset="0"/>
              </a:rPr>
              <a:t> y que también empezando desde la parte inferior, asigne a cada nodo el mínimo de sus dos hijos. </a:t>
            </a:r>
            <a:br>
              <a:rPr lang="es-MX" sz="1700"/>
            </a:br>
            <a:endParaRPr lang="es-PE" sz="1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9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4B2CE7-FD25-42E3-AB52-73B889FD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EA8393-144C-4FCF-9A6C-1102F988A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31E2E-65FD-40B6-B604-C096F5B75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7B9141-8535-472D-B922-E499D77F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5CD65F-BF66-4468-B683-A882ED3D2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1A7AF1-716F-4EC1-9804-7539576F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303B5C9-CEDF-4A81-8A47-2AD5FF158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10F806-B99A-42B4-889B-4868CBEB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139D7C-4854-EBFC-B972-00CFE9FA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8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Diagrama de clases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738973-F791-8E5F-6EB7-103559AB2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10445633" cy="331648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8DD031E-DB8E-412F-9C78-D88798F76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4330CBA-D95E-4413-BBBE-580F921CD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DCDE6B-2EE6-455B-981D-B3D04F9A1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10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4B2CE7-FD25-42E3-AB52-73B889FD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EA8393-144C-4FCF-9A6C-1102F988A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31E2E-65FD-40B6-B604-C096F5B75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7B9141-8535-472D-B922-E499D77F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5CD65F-BF66-4468-B683-A882ED3D2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1A7AF1-716F-4EC1-9804-7539576F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34FBC04-57AB-4095-AAB5-728DB5660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959FB-5C68-4CF9-AC58-12D3CF3AF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941E39-22F7-4792-9F18-488C68FEA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5F15A8-41FC-71D4-9BB8-A8568D26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9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Presentación del código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1083CCF-BE5B-466A-7D84-9D218675FC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68" b="2166"/>
          <a:stretch/>
        </p:blipFill>
        <p:spPr>
          <a:xfrm>
            <a:off x="1624326" y="1388911"/>
            <a:ext cx="5224759" cy="401154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3BE7253-4D33-466B-A636-651F30502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9A8E0B-540E-4FFF-A9D3-1CCDAA4E8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48CF69-5A66-4F02-A8A2-DC550CCC5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1B7CB07-CEF7-4A1A-8335-EDE3BE9D3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83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F43D9-F3CD-11A8-C04E-B7340EF5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PE" dirty="0"/>
              <a:t>Insertando elementos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21A3469-B7EC-F215-322E-99E16678DBA6}"/>
              </a:ext>
            </a:extLst>
          </p:cNvPr>
          <p:cNvSpPr/>
          <p:nvPr/>
        </p:nvSpPr>
        <p:spPr>
          <a:xfrm>
            <a:off x="8396480" y="2725617"/>
            <a:ext cx="561975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8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EFC80AB-9497-8839-5F81-78E4F7F397D2}"/>
              </a:ext>
            </a:extLst>
          </p:cNvPr>
          <p:cNvSpPr/>
          <p:nvPr/>
        </p:nvSpPr>
        <p:spPr>
          <a:xfrm>
            <a:off x="7778229" y="3428629"/>
            <a:ext cx="561975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7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03CE1BD-1943-0B2B-BAB5-2E7F07573C34}"/>
              </a:ext>
            </a:extLst>
          </p:cNvPr>
          <p:cNvSpPr/>
          <p:nvPr/>
        </p:nvSpPr>
        <p:spPr>
          <a:xfrm>
            <a:off x="9104968" y="3428629"/>
            <a:ext cx="561975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/>
              <a:t>20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B6BBAFA-F7AF-477A-40BC-B313284C2F53}"/>
              </a:ext>
            </a:extLst>
          </p:cNvPr>
          <p:cNvSpPr/>
          <p:nvPr/>
        </p:nvSpPr>
        <p:spPr>
          <a:xfrm>
            <a:off x="7216254" y="4163555"/>
            <a:ext cx="561975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9146665-70B1-E411-77DC-17F9BC060C74}"/>
              </a:ext>
            </a:extLst>
          </p:cNvPr>
          <p:cNvSpPr/>
          <p:nvPr/>
        </p:nvSpPr>
        <p:spPr>
          <a:xfrm>
            <a:off x="9666162" y="4274197"/>
            <a:ext cx="561975" cy="571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/>
              <a:t>41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0135667-4228-BBC2-EB9E-AC73C6BC951A}"/>
              </a:ext>
            </a:extLst>
          </p:cNvPr>
          <p:cNvCxnSpPr>
            <a:stCxn id="5" idx="7"/>
            <a:endCxn id="4" idx="3"/>
          </p:cNvCxnSpPr>
          <p:nvPr/>
        </p:nvCxnSpPr>
        <p:spPr>
          <a:xfrm flipV="1">
            <a:off x="8257905" y="3213423"/>
            <a:ext cx="220874" cy="29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C4263D1-6649-0625-E2F6-9D7BA79BBCB9}"/>
              </a:ext>
            </a:extLst>
          </p:cNvPr>
          <p:cNvCxnSpPr/>
          <p:nvPr/>
        </p:nvCxnSpPr>
        <p:spPr>
          <a:xfrm flipV="1">
            <a:off x="7667792" y="3932392"/>
            <a:ext cx="220874" cy="298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F0B7AC2-382A-25C1-47EE-FCCB94A3B1A8}"/>
              </a:ext>
            </a:extLst>
          </p:cNvPr>
          <p:cNvCxnSpPr>
            <a:cxnSpLocks/>
          </p:cNvCxnSpPr>
          <p:nvPr/>
        </p:nvCxnSpPr>
        <p:spPr>
          <a:xfrm flipH="1" flipV="1">
            <a:off x="8907959" y="3194166"/>
            <a:ext cx="247505" cy="337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10C1EA1-A195-E3B2-6394-B3C6A2D5A064}"/>
              </a:ext>
            </a:extLst>
          </p:cNvPr>
          <p:cNvCxnSpPr>
            <a:cxnSpLocks/>
          </p:cNvCxnSpPr>
          <p:nvPr/>
        </p:nvCxnSpPr>
        <p:spPr>
          <a:xfrm flipH="1" flipV="1">
            <a:off x="9543190" y="3979051"/>
            <a:ext cx="247505" cy="337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9FF6F7AC-11A7-0239-B99D-DCD41F7DE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85" y="2123637"/>
            <a:ext cx="5594785" cy="44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34FBC04-57AB-4095-AAB5-728DB5660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86959FB-5C68-4CF9-AC58-12D3CF3AF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941E39-22F7-4792-9F18-488C68FEA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EE89E9-8709-42EA-8B9B-281A18081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0102" y="1432223"/>
            <a:ext cx="2818417" cy="3357976"/>
          </a:xfrm>
        </p:spPr>
        <p:txBody>
          <a:bodyPr>
            <a:normAutofit/>
          </a:bodyPr>
          <a:lstStyle/>
          <a:p>
            <a:r>
              <a:rPr lang="es-PE" sz="3800"/>
              <a:t>Arreglo ordenado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6C7CBAF-409C-FAD7-AE67-87AD42BEB03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4"/>
          <a:stretch>
            <a:fillRect/>
          </a:stretch>
        </p:blipFill>
        <p:spPr>
          <a:xfrm>
            <a:off x="920834" y="1496346"/>
            <a:ext cx="6631744" cy="379667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3BE7253-4D33-466B-A636-651F30502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49A8E0B-540E-4FFF-A9D3-1CCDAA4E8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348CF69-5A66-4F02-A8A2-DC550CCC5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1B7CB07-CEF7-4A1A-8335-EDE3BE9D3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68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44B2CE7-FD25-42E3-AB52-73B889FD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EA8393-144C-4FCF-9A6C-1102F988A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C31E2E-65FD-40B6-B604-C096F5B75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7B9141-8535-472D-B922-E499D77F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5CD65F-BF66-4468-B683-A882ED3D2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51A7AF1-716F-4EC1-9804-7539576F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303B5C9-CEDF-4A81-8A47-2AD5FF158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10F806-B99A-42B4-889B-4868CBEB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F43D9-F3CD-11A8-C04E-B7340EF5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Output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9353F3-ED67-662C-2E69-7C1D40E6D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7" y="640080"/>
            <a:ext cx="7350725" cy="331648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8DD031E-DB8E-412F-9C78-D88798F76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330CBA-D95E-4413-BBBE-580F921CD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6DCDE6B-2EE6-455B-981D-B3D04F9A1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161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etras en mader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2C7F12237D0643A13774333E549E49" ma:contentTypeVersion="3" ma:contentTypeDescription="Create a new document." ma:contentTypeScope="" ma:versionID="850066e70b02065ed4bb6e5a1ef81989">
  <xsd:schema xmlns:xsd="http://www.w3.org/2001/XMLSchema" xmlns:xs="http://www.w3.org/2001/XMLSchema" xmlns:p="http://schemas.microsoft.com/office/2006/metadata/properties" xmlns:ns3="71098d1f-ac6c-4107-bc35-eb502b59fecf" targetNamespace="http://schemas.microsoft.com/office/2006/metadata/properties" ma:root="true" ma:fieldsID="bfac61061f745ad850c85ff9b450c382" ns3:_="">
    <xsd:import namespace="71098d1f-ac6c-4107-bc35-eb502b59fe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98d1f-ac6c-4107-bc35-eb502b59fe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098d1f-ac6c-4107-bc35-eb502b59fecf" xsi:nil="true"/>
  </documentManagement>
</p:properties>
</file>

<file path=customXml/itemProps1.xml><?xml version="1.0" encoding="utf-8"?>
<ds:datastoreItem xmlns:ds="http://schemas.openxmlformats.org/officeDocument/2006/customXml" ds:itemID="{48E747FC-88A0-4FD5-89C7-DC22111A2D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098d1f-ac6c-4107-bc35-eb502b59fe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47565C-0CCA-470A-8920-60F6AC9F22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BDC1FA-FA00-4E18-AD9F-B0FA5B5403D3}">
  <ds:schemaRefs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1098d1f-ac6c-4107-bc35-eb502b59fe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69</TotalTime>
  <Words>219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Calibri</vt:lpstr>
      <vt:lpstr>Georgia</vt:lpstr>
      <vt:lpstr>Rockwell Extra Bold</vt:lpstr>
      <vt:lpstr>Times New Roman</vt:lpstr>
      <vt:lpstr>Trebuchet MS</vt:lpstr>
      <vt:lpstr>Wingdings</vt:lpstr>
      <vt:lpstr>Letras en madera</vt:lpstr>
      <vt:lpstr>Algoritmos y estructura de datos</vt:lpstr>
      <vt:lpstr>Ejercicio2 Drozdek.cap6</vt:lpstr>
      <vt:lpstr>Diagrama de clases</vt:lpstr>
      <vt:lpstr>Presentación del código</vt:lpstr>
      <vt:lpstr>Insertando elementos</vt:lpstr>
      <vt:lpstr>Arreglo ordenado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estructura de datos</dc:title>
  <dc:creator>Luis Calapuja</dc:creator>
  <cp:lastModifiedBy>Luis Calapuja</cp:lastModifiedBy>
  <cp:revision>2</cp:revision>
  <dcterms:created xsi:type="dcterms:W3CDTF">2023-06-23T02:58:42Z</dcterms:created>
  <dcterms:modified xsi:type="dcterms:W3CDTF">2023-06-23T04:09:31Z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0x010100FB2C7F12237D0643A13774333E549E49</vt:lpwstr>
  </property>
</Properties>
</file>