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9" r:id="rId3"/>
    <p:sldId id="263" r:id="rId4"/>
    <p:sldId id="260" r:id="rId5"/>
    <p:sldId id="261" r:id="rId6"/>
    <p:sldId id="262" r:id="rId7"/>
    <p:sldId id="257" r:id="rId8"/>
    <p:sldId id="258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4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70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7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7/7/2023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0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7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7/7/2023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8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0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7/7/2023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3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6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0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15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1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5BC8BC-96C9-655E-FF5B-DAFAEA50C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es-PE" dirty="0">
                <a:solidFill>
                  <a:schemeClr val="tx2"/>
                </a:solidFill>
              </a:rPr>
              <a:t>Algoritmo de Floyd-</a:t>
            </a:r>
            <a:r>
              <a:rPr lang="es-PE" dirty="0" err="1">
                <a:solidFill>
                  <a:schemeClr val="tx2"/>
                </a:solidFill>
              </a:rPr>
              <a:t>Warshall</a:t>
            </a:r>
            <a:endParaRPr lang="es-PE" dirty="0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D5E782-207D-2DB8-8713-F6D0F395D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r>
              <a:rPr lang="es-PE" sz="2200" dirty="0">
                <a:solidFill>
                  <a:schemeClr val="tx2"/>
                </a:solidFill>
              </a:rPr>
              <a:t>Curso: Algoritmos y Estructura de datos.</a:t>
            </a:r>
          </a:p>
          <a:p>
            <a:pPr algn="l"/>
            <a:r>
              <a:rPr lang="es-PE" sz="2200" dirty="0">
                <a:solidFill>
                  <a:schemeClr val="tx2"/>
                </a:solidFill>
              </a:rPr>
              <a:t>Prof. </a:t>
            </a:r>
            <a:r>
              <a:rPr lang="es-PE" sz="2000" b="0" i="0" dirty="0">
                <a:solidFill>
                  <a:srgbClr val="3C4043"/>
                </a:solidFill>
                <a:effectLst/>
                <a:latin typeface="Google Sans"/>
              </a:rPr>
              <a:t>ZORAIDA EMPERATRIZ MAMANI RODRIGUEZ</a:t>
            </a:r>
            <a:endParaRPr lang="es-PE" sz="2200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3EB6F2-326C-7276-FD4D-6B89E8A8B0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66" r="14687" b="-2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88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0" name="Rectangle 1041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51" name="Rectangle 1043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52" name="Rectangle 1045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175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53" name="Rectangle 1047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0"/>
            <a:ext cx="12191999" cy="221752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F0DCF8-9A4C-722F-46E0-59D383538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s-PE"/>
              <a:t>Algoritmo de Floyd-Warshall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71CC0F-85C4-2CB6-5F55-27BED886A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4600"/>
            <a:ext cx="4876800" cy="378358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1500">
                <a:solidFill>
                  <a:schemeClr val="tx2"/>
                </a:solidFill>
              </a:rPr>
              <a:t>El algoritmo de Floyd-Warshall utiliza una matriz para almacenar y actualizar las distancias más cortas entre todos los pares de nodos del grafo. La matriz se llama matriz de distancias y tiene el mismo número de filas y columnas que el número de nodos en el grafo.</a:t>
            </a:r>
          </a:p>
          <a:p>
            <a:pPr>
              <a:lnSpc>
                <a:spcPct val="100000"/>
              </a:lnSpc>
            </a:pPr>
            <a:r>
              <a:rPr lang="es-MX" sz="1500">
                <a:solidFill>
                  <a:schemeClr val="tx2"/>
                </a:solidFill>
              </a:rPr>
              <a:t>El algoritmo se basa en la idea de la programación dinámica. Comienza inicializando la matriz de distancias con las distancias directas entre los nodos vecinos y con infinito para las distancias entre nodos no vecinos. Luego, se actualiza iterativamente la matriz de distancias calculando las distancias más cortas considerando cada nodo intermedio posible.</a:t>
            </a:r>
            <a:endParaRPr lang="es-PE" sz="1500">
              <a:solidFill>
                <a:schemeClr val="tx2"/>
              </a:solidFill>
            </a:endParaRPr>
          </a:p>
        </p:txBody>
      </p:sp>
      <p:pic>
        <p:nvPicPr>
          <p:cNvPr id="1028" name="Picture 4" descr="GitHub - epomp447/Floyd-Warshall-Algorithm-Java-: The Floyd–Warshall  algorithm is an algorithm for finding shortest paths in a weighted graph  with positive or negative edge weights.">
            <a:extLst>
              <a:ext uri="{FF2B5EF4-FFF2-40B4-BE49-F238E27FC236}">
                <a16:creationId xmlns:a16="http://schemas.microsoft.com/office/drawing/2014/main" id="{F19A0AB1-B313-E1D3-A570-F7B95C0F2A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459"/>
          <a:stretch/>
        </p:blipFill>
        <p:spPr bwMode="auto">
          <a:xfrm>
            <a:off x="5996628" y="2217529"/>
            <a:ext cx="6195372" cy="46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43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BEE602-02D2-420A-AFC1-438A1699A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C683DB-D9EC-8570-77FA-C3BB2093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9847"/>
            <a:ext cx="3962400" cy="2895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Diagrama</a:t>
            </a:r>
            <a:r>
              <a:rPr lang="en-US" dirty="0">
                <a:solidFill>
                  <a:schemeClr val="tx2"/>
                </a:solidFill>
              </a:rPr>
              <a:t> UML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D7EBD71-DA7C-65E5-0206-B4CF3B8B3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86557" y="735021"/>
            <a:ext cx="6402214" cy="446285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3FAB79E-1E1B-4287-B4EA-26E497404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30812"/>
            <a:ext cx="12192000" cy="1127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2256D1-A993-4D2E-943C-2E87F8BFC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0" y="5730813"/>
            <a:ext cx="12191999" cy="1127186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92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C779F7-EA3E-507B-8758-5126AB0A0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1"/>
            <a:ext cx="5996619" cy="1979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Presentación del código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49424"/>
            <a:ext cx="12192000" cy="461772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49805"/>
            <a:ext cx="12191999" cy="461772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A22BE79-30EB-19BE-AD15-EC87D1014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814" y="2737619"/>
            <a:ext cx="5179237" cy="349717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55FC95B-2819-1EE3-C6FA-F24B72F1BA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582" b="4"/>
          <a:stretch/>
        </p:blipFill>
        <p:spPr>
          <a:xfrm>
            <a:off x="6190657" y="3095445"/>
            <a:ext cx="5179237" cy="278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7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62CE1B-E80E-E5CE-9F68-8F4B8987F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1"/>
            <a:ext cx="8843050" cy="1979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Presentación</a:t>
            </a:r>
            <a:r>
              <a:rPr lang="en-US" dirty="0">
                <a:solidFill>
                  <a:schemeClr val="tx2"/>
                </a:solidFill>
              </a:rPr>
              <a:t> del </a:t>
            </a:r>
            <a:r>
              <a:rPr lang="en-US" dirty="0" err="1">
                <a:solidFill>
                  <a:schemeClr val="tx2"/>
                </a:solidFill>
              </a:rPr>
              <a:t>código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8716"/>
            <a:ext cx="12192000" cy="45949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58716"/>
            <a:ext cx="12191999" cy="4608809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C7BA613-2AB0-13C8-5660-9A2039C57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24334"/>
            <a:ext cx="10515600" cy="252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60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3" name="Picture 1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19B97BE4-8A98-49F3-8669-EAAF6D433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390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AA090277-9074-44AA-8A49-453BF2C45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1"/>
            <a:ext cx="12191999" cy="3909853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F97BC3-8FBE-B92D-4316-EA5742B4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930" y="744909"/>
            <a:ext cx="3776416" cy="29126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Código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67AC31C-B536-BA4F-48D7-31783FCA9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23891" y="567942"/>
            <a:ext cx="6160889" cy="5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84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E0C573-1B92-BF99-24CF-2EAFCB641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1"/>
            <a:ext cx="7423825" cy="1979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Prueba01 del </a:t>
            </a:r>
            <a:r>
              <a:rPr lang="en-US" dirty="0" err="1">
                <a:solidFill>
                  <a:schemeClr val="tx2"/>
                </a:solidFill>
              </a:rPr>
              <a:t>algoritmo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49424"/>
            <a:ext cx="12192000" cy="461772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49805"/>
            <a:ext cx="12191999" cy="461772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1F3884A-DB28-4E8E-BA7D-68358C320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00" y="2447597"/>
            <a:ext cx="3476625" cy="2085975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6EA19CE-D96A-4018-060D-BD9EB5B043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3850" y="2447597"/>
            <a:ext cx="7677149" cy="418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68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3C5A4A-68D8-74CA-FF8A-FEC664C17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26029"/>
            <a:ext cx="8271550" cy="1979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Prueba02 del </a:t>
            </a:r>
            <a:r>
              <a:rPr lang="en-US" dirty="0" err="1">
                <a:solidFill>
                  <a:schemeClr val="tx2"/>
                </a:solidFill>
              </a:rPr>
              <a:t>algoritmo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49424"/>
            <a:ext cx="12192000" cy="461772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49805"/>
            <a:ext cx="12191999" cy="461772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20D37A3-08EC-1EFB-94E2-DA4570F1F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09814" y="2652527"/>
            <a:ext cx="4057461" cy="242258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A3B6225-747B-44E8-1A04-7103B77C00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1100" y="2652527"/>
            <a:ext cx="6809719" cy="392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24002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141</Words>
  <Application>Microsoft Office PowerPoint</Application>
  <PresentationFormat>Panorámica</PresentationFormat>
  <Paragraphs>12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AvenirNext LT Pro Medium</vt:lpstr>
      <vt:lpstr>Google Sans</vt:lpstr>
      <vt:lpstr>BlockprintVTI</vt:lpstr>
      <vt:lpstr>Algoritmo de Floyd-Warshall</vt:lpstr>
      <vt:lpstr>Algoritmo de Floyd-Warshall</vt:lpstr>
      <vt:lpstr>Diagrama UML</vt:lpstr>
      <vt:lpstr>Presentación del código</vt:lpstr>
      <vt:lpstr>Presentación del código</vt:lpstr>
      <vt:lpstr>Código</vt:lpstr>
      <vt:lpstr>Prueba01 del algoritmo</vt:lpstr>
      <vt:lpstr>Prueba02 del algoritmo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de Floyd-Warshall</dc:title>
  <dc:creator>Luis Calapuja</dc:creator>
  <cp:lastModifiedBy>Luis Calapuja</cp:lastModifiedBy>
  <cp:revision>2</cp:revision>
  <dcterms:created xsi:type="dcterms:W3CDTF">2023-07-07T03:44:47Z</dcterms:created>
  <dcterms:modified xsi:type="dcterms:W3CDTF">2023-07-07T14:30:26Z</dcterms:modified>
</cp:coreProperties>
</file>