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Fjalla One"/>
      <p:regular r:id="rId10"/>
    </p:embeddedFont>
    <p:embeddedFont>
      <p:font typeface="Barlow Semi Condensed Medium"/>
      <p:regular r:id="rId11"/>
      <p:bold r:id="rId12"/>
      <p:italic r:id="rId13"/>
      <p:boldItalic r:id="rId14"/>
    </p:embeddedFont>
    <p:embeddedFont>
      <p:font typeface="Barlow Semi Condensed"/>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font" Target="fonts/BarlowSemiCondensedMedium-regular.fntdata"/><Relationship Id="rId10" Type="http://schemas.openxmlformats.org/officeDocument/2006/relationships/font" Target="fonts/FjallaOne-regular.fntdata"/><Relationship Id="rId13" Type="http://schemas.openxmlformats.org/officeDocument/2006/relationships/font" Target="fonts/BarlowSemiCondensedMedium-italic.fntdata"/><Relationship Id="rId12" Type="http://schemas.openxmlformats.org/officeDocument/2006/relationships/font" Target="fonts/BarlowSemiCondensedMedium-bold.fntdata"/><Relationship Id="rId15" Type="http://schemas.openxmlformats.org/officeDocument/2006/relationships/font" Target="fonts/BarlowSemiCondensed-regular.fntdata"/><Relationship Id="rId14" Type="http://schemas.openxmlformats.org/officeDocument/2006/relationships/font" Target="fonts/BarlowSemiCondensedMedium-boldItalic.fntdata"/><Relationship Id="rId17" Type="http://schemas.openxmlformats.org/officeDocument/2006/relationships/font" Target="fonts/BarlowSemiCondensed-italic.fntdata"/><Relationship Id="rId16" Type="http://schemas.openxmlformats.org/officeDocument/2006/relationships/font" Target="fonts/BarlowSemiCondensed-bold.fntdata"/><Relationship Id="rId18" Type="http://schemas.openxmlformats.org/officeDocument/2006/relationships/font" Target="fonts/BarlowSemiCondensed-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84" name="Google Shape;16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6" name="Shape 1886"/>
        <p:cNvGrpSpPr/>
        <p:nvPr/>
      </p:nvGrpSpPr>
      <p:grpSpPr>
        <a:xfrm>
          <a:off x="0" y="0"/>
          <a:ext cx="0" cy="0"/>
          <a:chOff x="0" y="0"/>
          <a:chExt cx="0" cy="0"/>
        </a:xfrm>
      </p:grpSpPr>
      <p:sp>
        <p:nvSpPr>
          <p:cNvPr id="1887" name="Google Shape;1887;g804e9800b4_0_1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8" name="Google Shape;1888;g804e9800b4_0_1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6" name="Shape 1896"/>
        <p:cNvGrpSpPr/>
        <p:nvPr/>
      </p:nvGrpSpPr>
      <p:grpSpPr>
        <a:xfrm>
          <a:off x="0" y="0"/>
          <a:ext cx="0" cy="0"/>
          <a:chOff x="0" y="0"/>
          <a:chExt cx="0" cy="0"/>
        </a:xfrm>
      </p:grpSpPr>
      <p:sp>
        <p:nvSpPr>
          <p:cNvPr id="1897" name="Google Shape;1897;g1032352c966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8" name="Google Shape;1898;g1032352c966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3" name="Shape 1903"/>
        <p:cNvGrpSpPr/>
        <p:nvPr/>
      </p:nvGrpSpPr>
      <p:grpSpPr>
        <a:xfrm>
          <a:off x="0" y="0"/>
          <a:ext cx="0" cy="0"/>
          <a:chOff x="0" y="0"/>
          <a:chExt cx="0" cy="0"/>
        </a:xfrm>
      </p:grpSpPr>
      <p:sp>
        <p:nvSpPr>
          <p:cNvPr id="1904" name="Google Shape;1904;g804e9800b4_0_1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5" name="Google Shape;1905;g804e9800b4_0_1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0" name="Shape 1920"/>
        <p:cNvGrpSpPr/>
        <p:nvPr/>
      </p:nvGrpSpPr>
      <p:grpSpPr>
        <a:xfrm>
          <a:off x="0" y="0"/>
          <a:ext cx="0" cy="0"/>
          <a:chOff x="0" y="0"/>
          <a:chExt cx="0" cy="0"/>
        </a:xfrm>
      </p:grpSpPr>
      <p:sp>
        <p:nvSpPr>
          <p:cNvPr id="1921" name="Google Shape;1921;g86fa6133bc_4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2" name="Google Shape;1922;g86fa6133bc_4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5248656" y="2002536"/>
            <a:ext cx="3264300" cy="1792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200"/>
              <a:buNone/>
              <a:defRPr sz="52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9" name="Google Shape;9;p2"/>
          <p:cNvSpPr txBox="1"/>
          <p:nvPr>
            <p:ph idx="1" type="subTitle"/>
          </p:nvPr>
        </p:nvSpPr>
        <p:spPr>
          <a:xfrm>
            <a:off x="5248656" y="3721608"/>
            <a:ext cx="3264300" cy="896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0" name="Google Shape;10;p2"/>
          <p:cNvCxnSpPr/>
          <p:nvPr/>
        </p:nvCxnSpPr>
        <p:spPr>
          <a:xfrm flipH="1">
            <a:off x="5827050" y="451300"/>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11" name="Google Shape;11;p2"/>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5"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11"/>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551" name="Google Shape;551;p11"/>
          <p:cNvCxnSpPr/>
          <p:nvPr/>
        </p:nvCxnSpPr>
        <p:spPr>
          <a:xfrm rot="5400000">
            <a:off x="7269708" y="3324550"/>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552" name="Google Shape;552;p11"/>
          <p:cNvCxnSpPr/>
          <p:nvPr/>
        </p:nvCxnSpPr>
        <p:spPr>
          <a:xfrm flipH="1" rot="-5400000">
            <a:off x="7181408" y="2082400"/>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553" name="Google Shape;553;p11"/>
          <p:cNvCxnSpPr/>
          <p:nvPr/>
        </p:nvCxnSpPr>
        <p:spPr>
          <a:xfrm rot="5400000">
            <a:off x="7232433" y="736375"/>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554" name="Google Shape;554;p11"/>
          <p:cNvCxnSpPr/>
          <p:nvPr/>
        </p:nvCxnSpPr>
        <p:spPr>
          <a:xfrm rot="5400000">
            <a:off x="8168433" y="-6660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555" name="Google Shape;555;p11"/>
          <p:cNvGrpSpPr/>
          <p:nvPr/>
        </p:nvGrpSpPr>
        <p:grpSpPr>
          <a:xfrm flipH="1" rot="5400000">
            <a:off x="7407333" y="1284925"/>
            <a:ext cx="581800" cy="582350"/>
            <a:chOff x="8064275" y="887850"/>
            <a:chExt cx="581800" cy="582350"/>
          </a:xfrm>
        </p:grpSpPr>
        <p:sp>
          <p:nvSpPr>
            <p:cNvPr id="556" name="Google Shape;556;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11"/>
          <p:cNvGrpSpPr/>
          <p:nvPr/>
        </p:nvGrpSpPr>
        <p:grpSpPr>
          <a:xfrm flipH="1" rot="5400000">
            <a:off x="7869720" y="2754200"/>
            <a:ext cx="292025" cy="292575"/>
            <a:chOff x="7353050" y="316275"/>
            <a:chExt cx="292025" cy="292575"/>
          </a:xfrm>
        </p:grpSpPr>
        <p:sp>
          <p:nvSpPr>
            <p:cNvPr id="563" name="Google Shape;563;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11"/>
          <p:cNvGrpSpPr/>
          <p:nvPr/>
        </p:nvGrpSpPr>
        <p:grpSpPr>
          <a:xfrm flipH="1" rot="5400000">
            <a:off x="8012458" y="178175"/>
            <a:ext cx="175000" cy="175000"/>
            <a:chOff x="8792300" y="321275"/>
            <a:chExt cx="175000" cy="175000"/>
          </a:xfrm>
        </p:grpSpPr>
        <p:sp>
          <p:nvSpPr>
            <p:cNvPr id="568" name="Google Shape;568;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11"/>
          <p:cNvGrpSpPr/>
          <p:nvPr/>
        </p:nvGrpSpPr>
        <p:grpSpPr>
          <a:xfrm flipH="1" rot="5400000">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83" name="Google Shape;583;p11"/>
          <p:cNvCxnSpPr/>
          <p:nvPr/>
        </p:nvCxnSpPr>
        <p:spPr>
          <a:xfrm flipH="1" rot="5400000">
            <a:off x="740850" y="25983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584" name="Google Shape;584;p11"/>
          <p:cNvCxnSpPr/>
          <p:nvPr/>
        </p:nvCxnSpPr>
        <p:spPr>
          <a:xfrm rot="-5400000">
            <a:off x="847100" y="355400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585" name="Google Shape;585;p11"/>
          <p:cNvCxnSpPr/>
          <p:nvPr/>
        </p:nvCxnSpPr>
        <p:spPr>
          <a:xfrm flipH="1" rot="5400000">
            <a:off x="1105775" y="415125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 name="Google Shape;603;p11"/>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1"/>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1" name="Google Shape;621;p11"/>
          <p:cNvSpPr txBox="1"/>
          <p:nvPr>
            <p:ph hasCustomPrompt="1" type="title"/>
          </p:nvPr>
        </p:nvSpPr>
        <p:spPr>
          <a:xfrm>
            <a:off x="2624328" y="2057400"/>
            <a:ext cx="3904500" cy="78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2"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23" name="Shape 623"/>
        <p:cNvGrpSpPr/>
        <p:nvPr/>
      </p:nvGrpSpPr>
      <p:grpSpPr>
        <a:xfrm>
          <a:off x="0" y="0"/>
          <a:ext cx="0" cy="0"/>
          <a:chOff x="0" y="0"/>
          <a:chExt cx="0" cy="0"/>
        </a:xfrm>
      </p:grpSpPr>
      <p:sp>
        <p:nvSpPr>
          <p:cNvPr id="624" name="Google Shape;624;p13"/>
          <p:cNvSpPr txBox="1"/>
          <p:nvPr>
            <p:ph type="title"/>
          </p:nvPr>
        </p:nvSpPr>
        <p:spPr>
          <a:xfrm>
            <a:off x="5907024" y="356616"/>
            <a:ext cx="2615100" cy="576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625" name="Google Shape;625;p13"/>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6" name="Google Shape;626;p13"/>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7" name="Google Shape;627;p13"/>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8" name="Google Shape;628;p13"/>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9" name="Google Shape;629;p13"/>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0" name="Google Shape;630;p13"/>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1" name="Google Shape;631;p13"/>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2" name="Google Shape;632;p13"/>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3" name="Google Shape;633;p13"/>
          <p:cNvSpPr txBox="1"/>
          <p:nvPr>
            <p:ph hasCustomPrompt="1" idx="9" type="title"/>
          </p:nvPr>
        </p:nvSpPr>
        <p:spPr>
          <a:xfrm>
            <a:off x="813816" y="722376"/>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p:nvPr>
            <p:ph hasCustomPrompt="1" idx="13" type="title"/>
          </p:nvPr>
        </p:nvSpPr>
        <p:spPr>
          <a:xfrm>
            <a:off x="813816" y="1801368"/>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p:nvPr>
            <p:ph hasCustomPrompt="1" idx="14" type="title"/>
          </p:nvPr>
        </p:nvSpPr>
        <p:spPr>
          <a:xfrm>
            <a:off x="813816" y="2880360"/>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p:nvPr>
            <p:ph hasCustomPrompt="1" idx="15" type="title"/>
          </p:nvPr>
        </p:nvSpPr>
        <p:spPr>
          <a:xfrm>
            <a:off x="813816" y="3959352"/>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637" name="Shape 637"/>
        <p:cNvGrpSpPr/>
        <p:nvPr/>
      </p:nvGrpSpPr>
      <p:grpSpPr>
        <a:xfrm>
          <a:off x="0" y="0"/>
          <a:ext cx="0" cy="0"/>
          <a:chOff x="0" y="0"/>
          <a:chExt cx="0" cy="0"/>
        </a:xfrm>
      </p:grpSpPr>
      <p:sp>
        <p:nvSpPr>
          <p:cNvPr id="638" name="Google Shape;638;p14"/>
          <p:cNvSpPr txBox="1"/>
          <p:nvPr>
            <p:ph type="title"/>
          </p:nvPr>
        </p:nvSpPr>
        <p:spPr>
          <a:xfrm>
            <a:off x="1719072" y="338328"/>
            <a:ext cx="5577900" cy="59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39" name="Google Shape;639;p14"/>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0" name="Google Shape;640;p14"/>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1" name="Google Shape;641;p14"/>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2" name="Google Shape;642;p14"/>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3" name="Google Shape;643;p14"/>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4" name="Google Shape;644;p14"/>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cap="flat" cmpd="sng" w="9525">
              <a:solidFill>
                <a:schemeClr val="dk1"/>
              </a:solidFill>
              <a:prstDash val="solid"/>
              <a:round/>
              <a:headEnd len="med" w="med" type="none"/>
              <a:tailEnd len="med" w="med" type="none"/>
            </a:ln>
          </p:spPr>
        </p:cxnSp>
        <p:cxnSp>
          <p:nvCxnSpPr>
            <p:cNvPr id="647" name="Google Shape;647;p14"/>
            <p:cNvCxnSpPr/>
            <p:nvPr/>
          </p:nvCxnSpPr>
          <p:spPr>
            <a:xfrm>
              <a:off x="8666025" y="-1158"/>
              <a:ext cx="0" cy="1902000"/>
            </a:xfrm>
            <a:prstGeom prst="straightConnector1">
              <a:avLst/>
            </a:prstGeom>
            <a:noFill/>
            <a:ln cap="flat" cmpd="sng" w="9525">
              <a:solidFill>
                <a:schemeClr val="dk1"/>
              </a:solidFill>
              <a:prstDash val="solid"/>
              <a:round/>
              <a:headEnd len="med" w="med" type="none"/>
              <a:tailEnd len="med" w="med" type="none"/>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665" name="Shape 665"/>
        <p:cNvGrpSpPr/>
        <p:nvPr/>
      </p:nvGrpSpPr>
      <p:grpSpPr>
        <a:xfrm>
          <a:off x="0" y="0"/>
          <a:ext cx="0" cy="0"/>
          <a:chOff x="0" y="0"/>
          <a:chExt cx="0" cy="0"/>
        </a:xfrm>
      </p:grpSpPr>
      <p:sp>
        <p:nvSpPr>
          <p:cNvPr id="666" name="Google Shape;666;p15"/>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67" name="Google Shape;667;p15"/>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68" name="Google Shape;668;p15"/>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69" name="Google Shape;669;p15"/>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0" name="Google Shape;670;p15"/>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1" name="Google Shape;671;p15"/>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2" name="Google Shape;672;p15"/>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3" name="Google Shape;673;p15"/>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4" name="Google Shape;674;p15"/>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cxnSp>
        <p:nvCxnSpPr>
          <p:cNvPr id="675" name="Google Shape;675;p15"/>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676" name="Google Shape;676;p15"/>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677" name="Google Shape;677;p15"/>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4" name="Google Shape;694;p15"/>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71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sp>
        <p:nvSpPr>
          <p:cNvPr id="713" name="Google Shape;713;p16"/>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14" name="Google Shape;714;p16"/>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27" name="Google Shape;727;p16"/>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728" name="Google Shape;728;p16"/>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16"/>
          <p:cNvSpPr txBox="1"/>
          <p:nvPr>
            <p:ph idx="1" type="subTitle"/>
          </p:nvPr>
        </p:nvSpPr>
        <p:spPr>
          <a:xfrm>
            <a:off x="6217920"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5" name="Google Shape;755;p16"/>
          <p:cNvSpPr txBox="1"/>
          <p:nvPr>
            <p:ph idx="2" type="subTitle"/>
          </p:nvPr>
        </p:nvSpPr>
        <p:spPr>
          <a:xfrm>
            <a:off x="3749040" y="1252728"/>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6" name="Google Shape;756;p16"/>
          <p:cNvSpPr txBox="1"/>
          <p:nvPr>
            <p:ph idx="3" type="subTitle"/>
          </p:nvPr>
        </p:nvSpPr>
        <p:spPr>
          <a:xfrm>
            <a:off x="1289304"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7" name="Google Shape;757;p16"/>
          <p:cNvSpPr txBox="1"/>
          <p:nvPr>
            <p:ph idx="4" type="subTitle"/>
          </p:nvPr>
        </p:nvSpPr>
        <p:spPr>
          <a:xfrm>
            <a:off x="6217920" y="2139696"/>
            <a:ext cx="1636800" cy="877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defRPr>
            </a:lvl1pPr>
            <a:lvl2pPr lvl="1" rtl="0" algn="ctr">
              <a:spcBef>
                <a:spcPts val="0"/>
              </a:spcBef>
              <a:spcAft>
                <a:spcPts val="0"/>
              </a:spcAft>
              <a:buNone/>
              <a:defRPr sz="1600">
                <a:solidFill>
                  <a:schemeClr val="dk2"/>
                </a:solidFill>
              </a:defRPr>
            </a:lvl2pPr>
            <a:lvl3pPr lvl="2" rtl="0" algn="ctr">
              <a:spcBef>
                <a:spcPts val="0"/>
              </a:spcBef>
              <a:spcAft>
                <a:spcPts val="0"/>
              </a:spcAft>
              <a:buNone/>
              <a:defRPr sz="1600">
                <a:solidFill>
                  <a:schemeClr val="dk2"/>
                </a:solidFill>
              </a:defRPr>
            </a:lvl3pPr>
            <a:lvl4pPr lvl="3" rtl="0" algn="ctr">
              <a:spcBef>
                <a:spcPts val="0"/>
              </a:spcBef>
              <a:spcAft>
                <a:spcPts val="0"/>
              </a:spcAft>
              <a:buNone/>
              <a:defRPr sz="1600">
                <a:solidFill>
                  <a:schemeClr val="dk2"/>
                </a:solidFill>
              </a:defRPr>
            </a:lvl4pPr>
            <a:lvl5pPr lvl="4" rtl="0" algn="ctr">
              <a:spcBef>
                <a:spcPts val="0"/>
              </a:spcBef>
              <a:spcAft>
                <a:spcPts val="0"/>
              </a:spcAft>
              <a:buNone/>
              <a:defRPr sz="1600">
                <a:solidFill>
                  <a:schemeClr val="dk2"/>
                </a:solidFill>
              </a:defRPr>
            </a:lvl5pPr>
            <a:lvl6pPr lvl="5" rtl="0" algn="ctr">
              <a:spcBef>
                <a:spcPts val="0"/>
              </a:spcBef>
              <a:spcAft>
                <a:spcPts val="0"/>
              </a:spcAft>
              <a:buNone/>
              <a:defRPr sz="1600">
                <a:solidFill>
                  <a:schemeClr val="dk2"/>
                </a:solidFill>
              </a:defRPr>
            </a:lvl6pPr>
            <a:lvl7pPr lvl="6" rtl="0" algn="ctr">
              <a:spcBef>
                <a:spcPts val="0"/>
              </a:spcBef>
              <a:spcAft>
                <a:spcPts val="0"/>
              </a:spcAft>
              <a:buNone/>
              <a:defRPr sz="1600">
                <a:solidFill>
                  <a:schemeClr val="dk2"/>
                </a:solidFill>
              </a:defRPr>
            </a:lvl7pPr>
            <a:lvl8pPr lvl="7" rtl="0" algn="ctr">
              <a:spcBef>
                <a:spcPts val="0"/>
              </a:spcBef>
              <a:spcAft>
                <a:spcPts val="0"/>
              </a:spcAft>
              <a:buNone/>
              <a:defRPr sz="1600">
                <a:solidFill>
                  <a:schemeClr val="dk2"/>
                </a:solidFill>
              </a:defRPr>
            </a:lvl8pPr>
            <a:lvl9pPr lvl="8" rtl="0" algn="ctr">
              <a:spcBef>
                <a:spcPts val="0"/>
              </a:spcBef>
              <a:spcAft>
                <a:spcPts val="0"/>
              </a:spcAft>
              <a:buNone/>
              <a:defRPr sz="1600">
                <a:solidFill>
                  <a:schemeClr val="dk2"/>
                </a:solidFill>
              </a:defRPr>
            </a:lvl9pPr>
          </a:lstStyle>
          <a:p/>
        </p:txBody>
      </p:sp>
      <p:sp>
        <p:nvSpPr>
          <p:cNvPr id="758" name="Google Shape;758;p16"/>
          <p:cNvSpPr txBox="1"/>
          <p:nvPr>
            <p:ph idx="5" type="subTitle"/>
          </p:nvPr>
        </p:nvSpPr>
        <p:spPr>
          <a:xfrm>
            <a:off x="3749040" y="1581912"/>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759" name="Google Shape;759;p16"/>
          <p:cNvSpPr txBox="1"/>
          <p:nvPr>
            <p:ph idx="6" type="subTitle"/>
          </p:nvPr>
        </p:nvSpPr>
        <p:spPr>
          <a:xfrm>
            <a:off x="1289304" y="2139696"/>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760" name="Shape 760"/>
        <p:cNvGrpSpPr/>
        <p:nvPr/>
      </p:nvGrpSpPr>
      <p:grpSpPr>
        <a:xfrm>
          <a:off x="0" y="0"/>
          <a:ext cx="0" cy="0"/>
          <a:chOff x="0" y="0"/>
          <a:chExt cx="0" cy="0"/>
        </a:xfrm>
      </p:grpSpPr>
      <p:sp>
        <p:nvSpPr>
          <p:cNvPr id="761" name="Google Shape;761;p17"/>
          <p:cNvSpPr txBox="1"/>
          <p:nvPr>
            <p:ph type="title"/>
          </p:nvPr>
        </p:nvSpPr>
        <p:spPr>
          <a:xfrm>
            <a:off x="3090672" y="338328"/>
            <a:ext cx="2962800" cy="5760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762" name="Google Shape;762;p17"/>
          <p:cNvSpPr txBox="1"/>
          <p:nvPr>
            <p:ph idx="1" type="subTitle"/>
          </p:nvPr>
        </p:nvSpPr>
        <p:spPr>
          <a:xfrm>
            <a:off x="152242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3" name="Google Shape;763;p17"/>
          <p:cNvSpPr txBox="1"/>
          <p:nvPr>
            <p:ph idx="2" type="subTitle"/>
          </p:nvPr>
        </p:nvSpPr>
        <p:spPr>
          <a:xfrm>
            <a:off x="152242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4" name="Google Shape;764;p17"/>
          <p:cNvSpPr txBox="1"/>
          <p:nvPr>
            <p:ph idx="3" type="subTitle"/>
          </p:nvPr>
        </p:nvSpPr>
        <p:spPr>
          <a:xfrm>
            <a:off x="3689552" y="1588336"/>
            <a:ext cx="1764900" cy="457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5" name="Google Shape;765;p17"/>
          <p:cNvSpPr txBox="1"/>
          <p:nvPr>
            <p:ph idx="4" type="subTitle"/>
          </p:nvPr>
        </p:nvSpPr>
        <p:spPr>
          <a:xfrm>
            <a:off x="3689552"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p:txBody>
      </p:sp>
      <p:sp>
        <p:nvSpPr>
          <p:cNvPr id="766" name="Google Shape;766;p17"/>
          <p:cNvSpPr txBox="1"/>
          <p:nvPr>
            <p:ph idx="5" type="subTitle"/>
          </p:nvPr>
        </p:nvSpPr>
        <p:spPr>
          <a:xfrm>
            <a:off x="585667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7" name="Google Shape;767;p17"/>
          <p:cNvSpPr txBox="1"/>
          <p:nvPr>
            <p:ph idx="6" type="subTitle"/>
          </p:nvPr>
        </p:nvSpPr>
        <p:spPr>
          <a:xfrm>
            <a:off x="585667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8" name="Google Shape;768;p17"/>
          <p:cNvSpPr txBox="1"/>
          <p:nvPr>
            <p:ph idx="7" type="subTitle"/>
          </p:nvPr>
        </p:nvSpPr>
        <p:spPr>
          <a:xfrm>
            <a:off x="152242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9" name="Google Shape;769;p17"/>
          <p:cNvSpPr txBox="1"/>
          <p:nvPr>
            <p:ph idx="8" type="subTitle"/>
          </p:nvPr>
        </p:nvSpPr>
        <p:spPr>
          <a:xfrm>
            <a:off x="152242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0" name="Google Shape;770;p17"/>
          <p:cNvSpPr txBox="1"/>
          <p:nvPr>
            <p:ph idx="9" type="subTitle"/>
          </p:nvPr>
        </p:nvSpPr>
        <p:spPr>
          <a:xfrm>
            <a:off x="3597450" y="3215961"/>
            <a:ext cx="19491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1" name="Google Shape;771;p17"/>
          <p:cNvSpPr txBox="1"/>
          <p:nvPr>
            <p:ph idx="13" type="subTitle"/>
          </p:nvPr>
        </p:nvSpPr>
        <p:spPr>
          <a:xfrm>
            <a:off x="3597500" y="3556017"/>
            <a:ext cx="19491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2" name="Google Shape;772;p17"/>
          <p:cNvSpPr txBox="1"/>
          <p:nvPr>
            <p:ph idx="14" type="subTitle"/>
          </p:nvPr>
        </p:nvSpPr>
        <p:spPr>
          <a:xfrm>
            <a:off x="585667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3" name="Google Shape;773;p17"/>
          <p:cNvSpPr txBox="1"/>
          <p:nvPr>
            <p:ph idx="15" type="subTitle"/>
          </p:nvPr>
        </p:nvSpPr>
        <p:spPr>
          <a:xfrm>
            <a:off x="585667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774" name="Google Shape;774;p17"/>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775" name="Google Shape;775;p17"/>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776" name="Google Shape;776;p17"/>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777" name="Google Shape;777;p17"/>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06" name="Google Shape;806;p17"/>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807" name="Google Shape;807;p17"/>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808" name="Google Shape;808;p17"/>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6" name="Google Shape;826;p17"/>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7"/>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7"/>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7"/>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7"/>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7"/>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840" name="Shape 840"/>
        <p:cNvGrpSpPr/>
        <p:nvPr/>
      </p:nvGrpSpPr>
      <p:grpSpPr>
        <a:xfrm>
          <a:off x="0" y="0"/>
          <a:ext cx="0" cy="0"/>
          <a:chOff x="0" y="0"/>
          <a:chExt cx="0" cy="0"/>
        </a:xfrm>
      </p:grpSpPr>
      <p:sp>
        <p:nvSpPr>
          <p:cNvPr id="841" name="Google Shape;841;p18"/>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842" name="Google Shape;842;p18"/>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843" name="Google Shape;843;p18"/>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844" name="Google Shape;844;p18"/>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845" name="Google Shape;845;p18"/>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62" name="Google Shape;862;p18"/>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9" name="Google Shape;879;p18"/>
          <p:cNvCxnSpPr/>
          <p:nvPr/>
        </p:nvCxnSpPr>
        <p:spPr>
          <a:xfrm flipH="1">
            <a:off x="5101704"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880" name="Google Shape;880;p18"/>
          <p:cNvCxnSpPr/>
          <p:nvPr/>
        </p:nvCxnSpPr>
        <p:spPr>
          <a:xfrm rot="10800000">
            <a:off x="6234804"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881" name="Google Shape;881;p18"/>
          <p:cNvCxnSpPr/>
          <p:nvPr/>
        </p:nvCxnSpPr>
        <p:spPr>
          <a:xfrm flipH="1">
            <a:off x="7547529"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882" name="Google Shape;882;p18"/>
          <p:cNvCxnSpPr/>
          <p:nvPr/>
        </p:nvCxnSpPr>
        <p:spPr>
          <a:xfrm flipH="1">
            <a:off x="8872054"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911" name="Shape 911"/>
        <p:cNvGrpSpPr/>
        <p:nvPr/>
      </p:nvGrpSpPr>
      <p:grpSpPr>
        <a:xfrm>
          <a:off x="0" y="0"/>
          <a:ext cx="0" cy="0"/>
          <a:chOff x="0" y="0"/>
          <a:chExt cx="0" cy="0"/>
        </a:xfrm>
      </p:grpSpPr>
      <p:sp>
        <p:nvSpPr>
          <p:cNvPr id="912" name="Google Shape;912;p19"/>
          <p:cNvSpPr txBox="1"/>
          <p:nvPr>
            <p:ph type="title"/>
          </p:nvPr>
        </p:nvSpPr>
        <p:spPr>
          <a:xfrm>
            <a:off x="2105425" y="384048"/>
            <a:ext cx="4937700" cy="10791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p:txBody>
      </p:sp>
      <p:sp>
        <p:nvSpPr>
          <p:cNvPr id="913" name="Google Shape;913;p19"/>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p:txBody>
      </p:sp>
      <p:sp>
        <p:nvSpPr>
          <p:cNvPr id="914" name="Google Shape;914;p19"/>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indent="0" lvl="0" marL="0" rtl="0" algn="ctr">
              <a:spcBef>
                <a:spcPts val="0"/>
              </a:spcBef>
              <a:spcAft>
                <a:spcPts val="0"/>
              </a:spcAft>
              <a:buNone/>
            </a:pPr>
            <a:r>
              <a:t/>
            </a: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16" name="Google Shape;916;p19"/>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17" name="Google Shape;917;p19"/>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18" name="Google Shape;918;p19"/>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19" name="Google Shape;919;p19"/>
          <p:cNvGrpSpPr/>
          <p:nvPr/>
        </p:nvGrpSpPr>
        <p:grpSpPr>
          <a:xfrm flipH="1" rot="5400000">
            <a:off x="7407333" y="1284925"/>
            <a:ext cx="581800" cy="582350"/>
            <a:chOff x="8064275" y="887850"/>
            <a:chExt cx="581800" cy="582350"/>
          </a:xfrm>
        </p:grpSpPr>
        <p:sp>
          <p:nvSpPr>
            <p:cNvPr id="920" name="Google Shape;920;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19"/>
          <p:cNvGrpSpPr/>
          <p:nvPr/>
        </p:nvGrpSpPr>
        <p:grpSpPr>
          <a:xfrm flipH="1" rot="5400000">
            <a:off x="7869720" y="2754200"/>
            <a:ext cx="292025" cy="292575"/>
            <a:chOff x="7353050" y="316275"/>
            <a:chExt cx="292025" cy="292575"/>
          </a:xfrm>
        </p:grpSpPr>
        <p:sp>
          <p:nvSpPr>
            <p:cNvPr id="927" name="Google Shape;927;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1" name="Google Shape;931;p19"/>
          <p:cNvGrpSpPr/>
          <p:nvPr/>
        </p:nvGrpSpPr>
        <p:grpSpPr>
          <a:xfrm flipH="1" rot="5400000">
            <a:off x="8012458" y="178175"/>
            <a:ext cx="175000" cy="175000"/>
            <a:chOff x="8792300" y="321275"/>
            <a:chExt cx="175000" cy="175000"/>
          </a:xfrm>
        </p:grpSpPr>
        <p:sp>
          <p:nvSpPr>
            <p:cNvPr id="932" name="Google Shape;932;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3" name="Google Shape;943;p19"/>
          <p:cNvGrpSpPr/>
          <p:nvPr/>
        </p:nvGrpSpPr>
        <p:grpSpPr>
          <a:xfrm flipH="1" rot="5400000">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47" name="Google Shape;947;p19"/>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948" name="Google Shape;948;p19"/>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949" name="Google Shape;949;p19"/>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7" name="Google Shape;967;p19"/>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9"/>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9"/>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9"/>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9"/>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9"/>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985" name="Shape 985"/>
        <p:cNvGrpSpPr/>
        <p:nvPr/>
      </p:nvGrpSpPr>
      <p:grpSpPr>
        <a:xfrm>
          <a:off x="0" y="0"/>
          <a:ext cx="0" cy="0"/>
          <a:chOff x="0" y="0"/>
          <a:chExt cx="0" cy="0"/>
        </a:xfrm>
      </p:grpSpPr>
      <p:sp>
        <p:nvSpPr>
          <p:cNvPr id="986" name="Google Shape;986;p20"/>
          <p:cNvSpPr txBox="1"/>
          <p:nvPr>
            <p:ph hasCustomPrompt="1" type="title"/>
          </p:nvPr>
        </p:nvSpPr>
        <p:spPr>
          <a:xfrm>
            <a:off x="2825496" y="704088"/>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p:nvPr>
            <p:ph idx="1" type="subTitle"/>
          </p:nvPr>
        </p:nvSpPr>
        <p:spPr>
          <a:xfrm>
            <a:off x="2825496" y="1225296"/>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88" name="Google Shape;988;p20"/>
          <p:cNvSpPr txBox="1"/>
          <p:nvPr>
            <p:ph hasCustomPrompt="1" idx="2" type="title"/>
          </p:nvPr>
        </p:nvSpPr>
        <p:spPr>
          <a:xfrm>
            <a:off x="2825496" y="218541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p:nvPr>
            <p:ph idx="3" type="subTitle"/>
          </p:nvPr>
        </p:nvSpPr>
        <p:spPr>
          <a:xfrm>
            <a:off x="2825496" y="2697480"/>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90" name="Google Shape;990;p20"/>
          <p:cNvSpPr txBox="1"/>
          <p:nvPr>
            <p:ph hasCustomPrompt="1" idx="4" type="title"/>
          </p:nvPr>
        </p:nvSpPr>
        <p:spPr>
          <a:xfrm>
            <a:off x="2825496" y="364845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p:nvPr>
            <p:ph idx="5" type="subTitle"/>
          </p:nvPr>
        </p:nvSpPr>
        <p:spPr>
          <a:xfrm>
            <a:off x="2834640" y="4169664"/>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992" name="Google Shape;992;p20"/>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93" name="Google Shape;993;p20"/>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94" name="Google Shape;994;p20"/>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95" name="Google Shape;995;p20"/>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96" name="Google Shape;996;p20"/>
          <p:cNvGrpSpPr/>
          <p:nvPr/>
        </p:nvGrpSpPr>
        <p:grpSpPr>
          <a:xfrm flipH="1" rot="5400000">
            <a:off x="7407333" y="1284925"/>
            <a:ext cx="581800" cy="582350"/>
            <a:chOff x="8064275" y="887850"/>
            <a:chExt cx="581800" cy="582350"/>
          </a:xfrm>
        </p:grpSpPr>
        <p:sp>
          <p:nvSpPr>
            <p:cNvPr id="997" name="Google Shape;997;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3" name="Google Shape;1003;p20"/>
          <p:cNvGrpSpPr/>
          <p:nvPr/>
        </p:nvGrpSpPr>
        <p:grpSpPr>
          <a:xfrm flipH="1" rot="5400000">
            <a:off x="7869720" y="2754200"/>
            <a:ext cx="292025" cy="292575"/>
            <a:chOff x="7353050" y="316275"/>
            <a:chExt cx="292025" cy="292575"/>
          </a:xfrm>
        </p:grpSpPr>
        <p:sp>
          <p:nvSpPr>
            <p:cNvPr id="1004" name="Google Shape;1004;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20"/>
          <p:cNvGrpSpPr/>
          <p:nvPr/>
        </p:nvGrpSpPr>
        <p:grpSpPr>
          <a:xfrm flipH="1" rot="5400000">
            <a:off x="8012458" y="178175"/>
            <a:ext cx="175000" cy="175000"/>
            <a:chOff x="8792300" y="321275"/>
            <a:chExt cx="175000" cy="175000"/>
          </a:xfrm>
        </p:grpSpPr>
        <p:sp>
          <p:nvSpPr>
            <p:cNvPr id="1009" name="Google Shape;1009;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0" name="Google Shape;1020;p20"/>
          <p:cNvGrpSpPr/>
          <p:nvPr/>
        </p:nvGrpSpPr>
        <p:grpSpPr>
          <a:xfrm flipH="1" rot="5400000">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24" name="Google Shape;1024;p20"/>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025" name="Google Shape;1025;p20"/>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026" name="Google Shape;1026;p20"/>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4" name="Google Shape;1044;p20"/>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0"/>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0"/>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0"/>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0"/>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0"/>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8" name="Google Shape;48;p3"/>
          <p:cNvSpPr txBox="1"/>
          <p:nvPr>
            <p:ph hasCustomPrompt="1" idx="2" type="title"/>
          </p:nvPr>
        </p:nvSpPr>
        <p:spPr>
          <a:xfrm>
            <a:off x="2971800" y="1161288"/>
            <a:ext cx="2967600" cy="106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49" name="Google Shape;49;p3"/>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 name="Google Shape;69;p3"/>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3" name="Google Shape;103;p3"/>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04" name="Google Shape;104;p3"/>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05" name="Google Shape;105;p3"/>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1062" name="Shape 1062"/>
        <p:cNvGrpSpPr/>
        <p:nvPr/>
      </p:nvGrpSpPr>
      <p:grpSpPr>
        <a:xfrm>
          <a:off x="0" y="0"/>
          <a:ext cx="0" cy="0"/>
          <a:chOff x="0" y="0"/>
          <a:chExt cx="0" cy="0"/>
        </a:xfrm>
      </p:grpSpPr>
      <p:sp>
        <p:nvSpPr>
          <p:cNvPr id="1063" name="Google Shape;1063;p21"/>
          <p:cNvSpPr txBox="1"/>
          <p:nvPr>
            <p:ph type="title"/>
          </p:nvPr>
        </p:nvSpPr>
        <p:spPr>
          <a:xfrm>
            <a:off x="2962656" y="338328"/>
            <a:ext cx="32187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cap="flat" cmpd="sng" w="9525">
              <a:solidFill>
                <a:schemeClr val="dk2"/>
              </a:solidFill>
              <a:prstDash val="solid"/>
              <a:round/>
              <a:headEnd len="med" w="med" type="none"/>
              <a:tailEnd len="med" w="med" type="none"/>
            </a:ln>
          </p:spPr>
        </p:cxnSp>
        <p:cxnSp>
          <p:nvCxnSpPr>
            <p:cNvPr id="1066" name="Google Shape;1066;p21"/>
            <p:cNvCxnSpPr/>
            <p:nvPr/>
          </p:nvCxnSpPr>
          <p:spPr>
            <a:xfrm>
              <a:off x="8666025" y="-1158"/>
              <a:ext cx="0" cy="1902000"/>
            </a:xfrm>
            <a:prstGeom prst="straightConnector1">
              <a:avLst/>
            </a:prstGeom>
            <a:noFill/>
            <a:ln cap="flat" cmpd="sng" w="9525">
              <a:solidFill>
                <a:schemeClr val="dk2"/>
              </a:solidFill>
              <a:prstDash val="solid"/>
              <a:round/>
              <a:headEnd len="med" w="med" type="none"/>
              <a:tailEnd len="med" w="med" type="none"/>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84" name="Google Shape;1084;p21"/>
          <p:cNvSpPr txBox="1"/>
          <p:nvPr>
            <p:ph idx="1" type="subTitle"/>
          </p:nvPr>
        </p:nvSpPr>
        <p:spPr>
          <a:xfrm>
            <a:off x="1408175" y="1035279"/>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5" name="Google Shape;1085;p21"/>
          <p:cNvSpPr txBox="1"/>
          <p:nvPr>
            <p:ph idx="2" type="subTitle"/>
          </p:nvPr>
        </p:nvSpPr>
        <p:spPr>
          <a:xfrm>
            <a:off x="1408175" y="1336956"/>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6" name="Google Shape;1086;p21"/>
          <p:cNvSpPr txBox="1"/>
          <p:nvPr>
            <p:ph idx="3" type="subTitle"/>
          </p:nvPr>
        </p:nvSpPr>
        <p:spPr>
          <a:xfrm>
            <a:off x="1408175" y="2309476"/>
            <a:ext cx="2184000" cy="457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7" name="Google Shape;1087;p21"/>
          <p:cNvSpPr txBox="1"/>
          <p:nvPr>
            <p:ph idx="4" type="subTitle"/>
          </p:nvPr>
        </p:nvSpPr>
        <p:spPr>
          <a:xfrm>
            <a:off x="1408175" y="2609979"/>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8" name="Google Shape;1088;p21"/>
          <p:cNvSpPr txBox="1"/>
          <p:nvPr>
            <p:ph idx="5" type="subTitle"/>
          </p:nvPr>
        </p:nvSpPr>
        <p:spPr>
          <a:xfrm>
            <a:off x="1408175" y="3587645"/>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9" name="Google Shape;1089;p21"/>
          <p:cNvSpPr txBox="1"/>
          <p:nvPr>
            <p:ph idx="6" type="subTitle"/>
          </p:nvPr>
        </p:nvSpPr>
        <p:spPr>
          <a:xfrm>
            <a:off x="1408175" y="3889317"/>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1090"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cap="flat" cmpd="sng" w="9525">
            <a:solidFill>
              <a:schemeClr val="dk2"/>
            </a:solidFill>
            <a:prstDash val="solid"/>
            <a:round/>
            <a:headEnd len="med" w="med" type="none"/>
            <a:tailEnd len="med" w="med" type="none"/>
          </a:ln>
        </p:spPr>
      </p:cxnSp>
      <p:sp>
        <p:nvSpPr>
          <p:cNvPr id="1092" name="Google Shape;1092;p22"/>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093" name="Google Shape;1093;p22"/>
          <p:cNvCxnSpPr/>
          <p:nvPr/>
        </p:nvCxnSpPr>
        <p:spPr>
          <a:xfrm flipH="1" rot="10800000">
            <a:off x="0" y="4332550"/>
            <a:ext cx="590700" cy="663900"/>
          </a:xfrm>
          <a:prstGeom prst="straightConnector1">
            <a:avLst/>
          </a:prstGeom>
          <a:noFill/>
          <a:ln cap="flat" cmpd="sng" w="9525">
            <a:solidFill>
              <a:schemeClr val="dk2"/>
            </a:solidFill>
            <a:prstDash val="solid"/>
            <a:round/>
            <a:headEnd len="med" w="med" type="none"/>
            <a:tailEnd len="med" w="med" type="none"/>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06" name="Google Shape;1106;p22"/>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107" name="Google Shape;1107;p22"/>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3" name="Google Shape;1133;p22"/>
          <p:cNvSpPr txBox="1"/>
          <p:nvPr>
            <p:ph idx="1" type="subTitle"/>
          </p:nvPr>
        </p:nvSpPr>
        <p:spPr>
          <a:xfrm>
            <a:off x="5641848" y="2743200"/>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4" name="Google Shape;1134;p22"/>
          <p:cNvSpPr txBox="1"/>
          <p:nvPr>
            <p:ph idx="2" type="subTitle"/>
          </p:nvPr>
        </p:nvSpPr>
        <p:spPr>
          <a:xfrm>
            <a:off x="3639312" y="1636776"/>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5" name="Google Shape;1135;p22"/>
          <p:cNvSpPr txBox="1"/>
          <p:nvPr>
            <p:ph idx="3" type="subTitle"/>
          </p:nvPr>
        </p:nvSpPr>
        <p:spPr>
          <a:xfrm>
            <a:off x="1636776" y="2249424"/>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6" name="Google Shape;1136;p22"/>
          <p:cNvSpPr txBox="1"/>
          <p:nvPr>
            <p:ph idx="4" type="subTitle"/>
          </p:nvPr>
        </p:nvSpPr>
        <p:spPr>
          <a:xfrm>
            <a:off x="5641848" y="3081528"/>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7" name="Google Shape;1137;p22"/>
          <p:cNvSpPr txBox="1"/>
          <p:nvPr>
            <p:ph idx="5" type="subTitle"/>
          </p:nvPr>
        </p:nvSpPr>
        <p:spPr>
          <a:xfrm>
            <a:off x="3639312" y="1975104"/>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8" name="Google Shape;1138;p22"/>
          <p:cNvSpPr txBox="1"/>
          <p:nvPr>
            <p:ph idx="6" type="subTitle"/>
          </p:nvPr>
        </p:nvSpPr>
        <p:spPr>
          <a:xfrm>
            <a:off x="1636776"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1139" name="Shape 1139"/>
        <p:cNvGrpSpPr/>
        <p:nvPr/>
      </p:nvGrpSpPr>
      <p:grpSpPr>
        <a:xfrm>
          <a:off x="0" y="0"/>
          <a:ext cx="0" cy="0"/>
          <a:chOff x="0" y="0"/>
          <a:chExt cx="0" cy="0"/>
        </a:xfrm>
      </p:grpSpPr>
      <p:sp>
        <p:nvSpPr>
          <p:cNvPr id="1140" name="Google Shape;1140;p23"/>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41" name="Google Shape;1141;p23"/>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indent="-304800" lvl="1" marL="9144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indent="-304800" lvl="2" marL="13716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indent="-304800" lvl="3" marL="1828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indent="-304800" lvl="4" marL="22860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indent="-304800" lvl="5" marL="27432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indent="-304800" lvl="6" marL="32004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indent="-304800" lvl="7" marL="36576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indent="-304800" lvl="8" marL="411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p:txBody>
      </p:sp>
      <p:cxnSp>
        <p:nvCxnSpPr>
          <p:cNvPr id="1142" name="Google Shape;1142;p23"/>
          <p:cNvCxnSpPr/>
          <p:nvPr/>
        </p:nvCxnSpPr>
        <p:spPr>
          <a:xfrm rot="10800000">
            <a:off x="303000" y="3359375"/>
            <a:ext cx="151800" cy="957300"/>
          </a:xfrm>
          <a:prstGeom prst="straightConnector1">
            <a:avLst/>
          </a:prstGeom>
          <a:noFill/>
          <a:ln cap="flat" cmpd="sng" w="9525">
            <a:solidFill>
              <a:schemeClr val="dk1"/>
            </a:solidFill>
            <a:prstDash val="solid"/>
            <a:round/>
            <a:headEnd len="med" w="med" type="none"/>
            <a:tailEnd len="med" w="med" type="none"/>
          </a:ln>
        </p:spPr>
      </p:cxnSp>
      <p:cxnSp>
        <p:nvCxnSpPr>
          <p:cNvPr id="1143" name="Google Shape;1143;p23"/>
          <p:cNvCxnSpPr/>
          <p:nvPr/>
        </p:nvCxnSpPr>
        <p:spPr>
          <a:xfrm flipH="1" rot="10800000">
            <a:off x="0" y="4332550"/>
            <a:ext cx="446700" cy="663900"/>
          </a:xfrm>
          <a:prstGeom prst="straightConnector1">
            <a:avLst/>
          </a:prstGeom>
          <a:noFill/>
          <a:ln cap="flat" cmpd="sng" w="9525">
            <a:solidFill>
              <a:schemeClr val="dk1"/>
            </a:solidFill>
            <a:prstDash val="solid"/>
            <a:round/>
            <a:headEnd len="med" w="med" type="none"/>
            <a:tailEnd len="med" w="med" type="none"/>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56" name="Google Shape;1156;p23"/>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1157" name="Google Shape;1157;p23"/>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1183" name="Shape 1183"/>
        <p:cNvGrpSpPr/>
        <p:nvPr/>
      </p:nvGrpSpPr>
      <p:grpSpPr>
        <a:xfrm>
          <a:off x="0" y="0"/>
          <a:ext cx="0" cy="0"/>
          <a:chOff x="0" y="0"/>
          <a:chExt cx="0" cy="0"/>
        </a:xfrm>
      </p:grpSpPr>
      <p:sp>
        <p:nvSpPr>
          <p:cNvPr id="1184" name="Google Shape;1184;p24"/>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cxnSp>
        <p:nvCxnSpPr>
          <p:cNvPr id="1185" name="Google Shape;1185;p24"/>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cxnSp>
        <p:nvCxnSpPr>
          <p:cNvPr id="1186" name="Google Shape;1186;p24"/>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99" name="Google Shape;1199;p24"/>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00" name="Google Shape;1200;p24"/>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226" name="Shape 1226"/>
        <p:cNvGrpSpPr/>
        <p:nvPr/>
      </p:nvGrpSpPr>
      <p:grpSpPr>
        <a:xfrm>
          <a:off x="0" y="0"/>
          <a:ext cx="0" cy="0"/>
          <a:chOff x="0" y="0"/>
          <a:chExt cx="0" cy="0"/>
        </a:xfrm>
      </p:grpSpPr>
      <p:sp>
        <p:nvSpPr>
          <p:cNvPr id="1227" name="Google Shape;1227;p25"/>
          <p:cNvSpPr txBox="1"/>
          <p:nvPr>
            <p:ph type="title"/>
          </p:nvPr>
        </p:nvSpPr>
        <p:spPr>
          <a:xfrm>
            <a:off x="896100" y="1984450"/>
            <a:ext cx="3457200" cy="12921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cxnSp>
        <p:nvCxnSpPr>
          <p:cNvPr id="1228" name="Google Shape;1228;p25"/>
          <p:cNvCxnSpPr/>
          <p:nvPr/>
        </p:nvCxnSpPr>
        <p:spPr>
          <a:xfrm>
            <a:off x="1645925" y="5231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229" name="Google Shape;1229;p25"/>
          <p:cNvCxnSpPr/>
          <p:nvPr/>
        </p:nvCxnSpPr>
        <p:spPr>
          <a:xfrm flipH="1" rot="10800000">
            <a:off x="803050" y="529675"/>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230" name="Google Shape;1230;p25"/>
          <p:cNvCxnSpPr/>
          <p:nvPr/>
        </p:nvCxnSpPr>
        <p:spPr>
          <a:xfrm>
            <a:off x="0" y="6520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3" name="Google Shape;1243;p25"/>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5"/>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5"/>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5"/>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5"/>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5"/>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61" name="Google Shape;1261;p25"/>
          <p:cNvCxnSpPr/>
          <p:nvPr/>
        </p:nvCxnSpPr>
        <p:spPr>
          <a:xfrm>
            <a:off x="791400" y="42124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62" name="Google Shape;1262;p25"/>
          <p:cNvCxnSpPr/>
          <p:nvPr/>
        </p:nvCxnSpPr>
        <p:spPr>
          <a:xfrm flipH="1" rot="10800000">
            <a:off x="0" y="42204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1288" name="Shape 1288"/>
        <p:cNvGrpSpPr/>
        <p:nvPr/>
      </p:nvGrpSpPr>
      <p:grpSpPr>
        <a:xfrm>
          <a:off x="0" y="0"/>
          <a:ext cx="0" cy="0"/>
          <a:chOff x="0" y="0"/>
          <a:chExt cx="0" cy="0"/>
        </a:xfrm>
      </p:grpSpPr>
      <p:sp>
        <p:nvSpPr>
          <p:cNvPr id="1289" name="Google Shape;1289;p26"/>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cxnSp>
        <p:nvCxnSpPr>
          <p:cNvPr id="1290" name="Google Shape;1290;p26"/>
          <p:cNvCxnSpPr/>
          <p:nvPr/>
        </p:nvCxnSpPr>
        <p:spPr>
          <a:xfrm rot="10800000">
            <a:off x="8109000" y="501275"/>
            <a:ext cx="737700" cy="737700"/>
          </a:xfrm>
          <a:prstGeom prst="straightConnector1">
            <a:avLst/>
          </a:prstGeom>
          <a:noFill/>
          <a:ln cap="flat" cmpd="sng" w="9525">
            <a:solidFill>
              <a:schemeClr val="dk2"/>
            </a:solidFill>
            <a:prstDash val="solid"/>
            <a:round/>
            <a:headEnd len="med" w="med" type="none"/>
            <a:tailEnd len="med" w="med" type="none"/>
          </a:ln>
        </p:spPr>
      </p:cxnSp>
      <p:cxnSp>
        <p:nvCxnSpPr>
          <p:cNvPr id="1291" name="Google Shape;1291;p26"/>
          <p:cNvCxnSpPr/>
          <p:nvPr/>
        </p:nvCxnSpPr>
        <p:spPr>
          <a:xfrm>
            <a:off x="582475" y="282188"/>
            <a:ext cx="1212900" cy="422700"/>
          </a:xfrm>
          <a:prstGeom prst="straightConnector1">
            <a:avLst/>
          </a:prstGeom>
          <a:noFill/>
          <a:ln cap="flat" cmpd="sng" w="9525">
            <a:solidFill>
              <a:schemeClr val="dk2"/>
            </a:solidFill>
            <a:prstDash val="solid"/>
            <a:round/>
            <a:headEnd len="med" w="med" type="none"/>
            <a:tailEnd len="med" w="med" type="none"/>
          </a:ln>
        </p:spPr>
      </p:cxnSp>
      <p:cxnSp>
        <p:nvCxnSpPr>
          <p:cNvPr id="1292" name="Google Shape;1292;p26"/>
          <p:cNvCxnSpPr/>
          <p:nvPr/>
        </p:nvCxnSpPr>
        <p:spPr>
          <a:xfrm flipH="1" rot="10800000">
            <a:off x="0" y="274188"/>
            <a:ext cx="582600" cy="654300"/>
          </a:xfrm>
          <a:prstGeom prst="straightConnector1">
            <a:avLst/>
          </a:prstGeom>
          <a:noFill/>
          <a:ln cap="flat" cmpd="sng" w="9525">
            <a:solidFill>
              <a:schemeClr val="dk2"/>
            </a:solidFill>
            <a:prstDash val="solid"/>
            <a:round/>
            <a:headEnd len="med" w="med" type="none"/>
            <a:tailEnd len="med" w="med" type="none"/>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09" name="Google Shape;1309;p26"/>
          <p:cNvCxnSpPr/>
          <p:nvPr/>
        </p:nvCxnSpPr>
        <p:spPr>
          <a:xfrm flipH="1">
            <a:off x="8151325" y="6875"/>
            <a:ext cx="1002600" cy="494400"/>
          </a:xfrm>
          <a:prstGeom prst="straightConnector1">
            <a:avLst/>
          </a:prstGeom>
          <a:noFill/>
          <a:ln cap="flat" cmpd="sng" w="9525">
            <a:solidFill>
              <a:schemeClr val="dk2"/>
            </a:solidFill>
            <a:prstDash val="solid"/>
            <a:round/>
            <a:headEnd len="med" w="med" type="none"/>
            <a:tailEnd len="med" w="med" type="none"/>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1326"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cap="flat" cmpd="sng" w="9525">
            <a:solidFill>
              <a:srgbClr val="1A2E35"/>
            </a:solidFill>
            <a:prstDash val="solid"/>
            <a:round/>
            <a:headEnd len="med" w="med" type="none"/>
            <a:tailEnd len="med" w="med" type="none"/>
          </a:ln>
        </p:spPr>
      </p:cxnSp>
      <p:cxnSp>
        <p:nvCxnSpPr>
          <p:cNvPr id="1328" name="Google Shape;1328;p27"/>
          <p:cNvCxnSpPr/>
          <p:nvPr/>
        </p:nvCxnSpPr>
        <p:spPr>
          <a:xfrm flipH="1" rot="-5400000">
            <a:off x="7181408" y="2082400"/>
            <a:ext cx="1342200" cy="315300"/>
          </a:xfrm>
          <a:prstGeom prst="straightConnector1">
            <a:avLst/>
          </a:prstGeom>
          <a:noFill/>
          <a:ln cap="flat" cmpd="sng" w="9525">
            <a:solidFill>
              <a:srgbClr val="1A2E35"/>
            </a:solidFill>
            <a:prstDash val="solid"/>
            <a:round/>
            <a:headEnd len="med" w="med" type="none"/>
            <a:tailEnd len="med" w="med" type="none"/>
          </a:ln>
        </p:spPr>
      </p:cxnSp>
      <p:cxnSp>
        <p:nvCxnSpPr>
          <p:cNvPr id="1329" name="Google Shape;1329;p27"/>
          <p:cNvCxnSpPr/>
          <p:nvPr/>
        </p:nvCxnSpPr>
        <p:spPr>
          <a:xfrm rot="5400000">
            <a:off x="7232433" y="736375"/>
            <a:ext cx="1332000" cy="392100"/>
          </a:xfrm>
          <a:prstGeom prst="straightConnector1">
            <a:avLst/>
          </a:prstGeom>
          <a:noFill/>
          <a:ln cap="flat" cmpd="sng" w="9525">
            <a:solidFill>
              <a:srgbClr val="1A2E35"/>
            </a:solidFill>
            <a:prstDash val="solid"/>
            <a:round/>
            <a:headEnd len="med" w="med" type="none"/>
            <a:tailEnd len="med" w="med" type="none"/>
          </a:ln>
        </p:spPr>
      </p:cxnSp>
      <p:cxnSp>
        <p:nvCxnSpPr>
          <p:cNvPr id="1330" name="Google Shape;1330;p27"/>
          <p:cNvCxnSpPr/>
          <p:nvPr/>
        </p:nvCxnSpPr>
        <p:spPr>
          <a:xfrm rot="5400000">
            <a:off x="8168433" y="-66600"/>
            <a:ext cx="273900" cy="407100"/>
          </a:xfrm>
          <a:prstGeom prst="straightConnector1">
            <a:avLst/>
          </a:prstGeom>
          <a:noFill/>
          <a:ln cap="flat" cmpd="sng" w="9525">
            <a:solidFill>
              <a:srgbClr val="1A2E35"/>
            </a:solidFill>
            <a:prstDash val="solid"/>
            <a:round/>
            <a:headEnd len="med" w="med" type="none"/>
            <a:tailEnd len="med" w="med" type="none"/>
          </a:ln>
        </p:spPr>
      </p:cxnSp>
      <p:grpSp>
        <p:nvGrpSpPr>
          <p:cNvPr id="1331" name="Google Shape;1331;p27"/>
          <p:cNvGrpSpPr/>
          <p:nvPr/>
        </p:nvGrpSpPr>
        <p:grpSpPr>
          <a:xfrm flipH="1" rot="5400000">
            <a:off x="7407333" y="1284925"/>
            <a:ext cx="581800" cy="582350"/>
            <a:chOff x="8064275" y="887850"/>
            <a:chExt cx="581800" cy="582350"/>
          </a:xfrm>
        </p:grpSpPr>
        <p:sp>
          <p:nvSpPr>
            <p:cNvPr id="1332" name="Google Shape;1332;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8" name="Google Shape;1338;p27"/>
          <p:cNvGrpSpPr/>
          <p:nvPr/>
        </p:nvGrpSpPr>
        <p:grpSpPr>
          <a:xfrm flipH="1" rot="5400000">
            <a:off x="7869720" y="2754200"/>
            <a:ext cx="292025" cy="292575"/>
            <a:chOff x="7353050" y="316275"/>
            <a:chExt cx="292025" cy="292575"/>
          </a:xfrm>
        </p:grpSpPr>
        <p:sp>
          <p:nvSpPr>
            <p:cNvPr id="1339" name="Google Shape;1339;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27"/>
          <p:cNvGrpSpPr/>
          <p:nvPr/>
        </p:nvGrpSpPr>
        <p:grpSpPr>
          <a:xfrm flipH="1" rot="5400000">
            <a:off x="8012458" y="178175"/>
            <a:ext cx="175000" cy="175000"/>
            <a:chOff x="8792300" y="321275"/>
            <a:chExt cx="175000" cy="175000"/>
          </a:xfrm>
        </p:grpSpPr>
        <p:sp>
          <p:nvSpPr>
            <p:cNvPr id="1344" name="Google Shape;1344;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27"/>
          <p:cNvGrpSpPr/>
          <p:nvPr/>
        </p:nvGrpSpPr>
        <p:grpSpPr>
          <a:xfrm flipH="1" rot="5400000">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9" name="Google Shape;1359;p27"/>
          <p:cNvCxnSpPr/>
          <p:nvPr/>
        </p:nvCxnSpPr>
        <p:spPr>
          <a:xfrm flipH="1" rot="5400000">
            <a:off x="740850" y="2598325"/>
            <a:ext cx="1672500" cy="126000"/>
          </a:xfrm>
          <a:prstGeom prst="straightConnector1">
            <a:avLst/>
          </a:prstGeom>
          <a:noFill/>
          <a:ln cap="flat" cmpd="sng" w="9525">
            <a:solidFill>
              <a:srgbClr val="1A2E35"/>
            </a:solidFill>
            <a:prstDash val="solid"/>
            <a:round/>
            <a:headEnd len="med" w="med" type="none"/>
            <a:tailEnd len="med" w="med" type="none"/>
          </a:ln>
        </p:spPr>
      </p:cxnSp>
      <p:cxnSp>
        <p:nvCxnSpPr>
          <p:cNvPr id="1360" name="Google Shape;1360;p27"/>
          <p:cNvCxnSpPr/>
          <p:nvPr/>
        </p:nvCxnSpPr>
        <p:spPr>
          <a:xfrm rot="-5400000">
            <a:off x="847100" y="3554000"/>
            <a:ext cx="829500" cy="743400"/>
          </a:xfrm>
          <a:prstGeom prst="straightConnector1">
            <a:avLst/>
          </a:prstGeom>
          <a:noFill/>
          <a:ln cap="flat" cmpd="sng" w="9525">
            <a:solidFill>
              <a:srgbClr val="1A2E35"/>
            </a:solidFill>
            <a:prstDash val="solid"/>
            <a:round/>
            <a:headEnd len="med" w="med" type="none"/>
            <a:tailEnd len="med" w="med" type="none"/>
          </a:ln>
        </p:spPr>
      </p:cxnSp>
      <p:cxnSp>
        <p:nvCxnSpPr>
          <p:cNvPr id="1361" name="Google Shape;1361;p27"/>
          <p:cNvCxnSpPr/>
          <p:nvPr/>
        </p:nvCxnSpPr>
        <p:spPr>
          <a:xfrm flipH="1" rot="5400000">
            <a:off x="1105775" y="4151250"/>
            <a:ext cx="796500" cy="1188000"/>
          </a:xfrm>
          <a:prstGeom prst="straightConnector1">
            <a:avLst/>
          </a:prstGeom>
          <a:noFill/>
          <a:ln cap="flat" cmpd="sng" w="9525">
            <a:solidFill>
              <a:srgbClr val="1A2E35"/>
            </a:solidFill>
            <a:prstDash val="solid"/>
            <a:round/>
            <a:headEnd len="med" w="med" type="none"/>
            <a:tailEnd len="med" w="med" type="none"/>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9" name="Google Shape;1379;p27"/>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7"/>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7"/>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7"/>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7"/>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7"/>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1397"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cap="flat" cmpd="sng" w="9525">
              <a:solidFill>
                <a:srgbClr val="595959"/>
              </a:solidFill>
              <a:prstDash val="solid"/>
              <a:round/>
              <a:headEnd len="med" w="med" type="none"/>
              <a:tailEnd len="med" w="med" type="none"/>
            </a:ln>
          </p:spPr>
        </p:cxnSp>
        <p:cxnSp>
          <p:nvCxnSpPr>
            <p:cNvPr id="1400" name="Google Shape;1400;p28"/>
            <p:cNvCxnSpPr/>
            <p:nvPr/>
          </p:nvCxnSpPr>
          <p:spPr>
            <a:xfrm>
              <a:off x="8666025" y="-1158"/>
              <a:ext cx="0" cy="1902000"/>
            </a:xfrm>
            <a:prstGeom prst="straightConnector1">
              <a:avLst/>
            </a:prstGeom>
            <a:noFill/>
            <a:ln cap="flat" cmpd="sng" w="9525">
              <a:solidFill>
                <a:srgbClr val="595959"/>
              </a:solidFill>
              <a:prstDash val="solid"/>
              <a:round/>
              <a:headEnd len="med" w="med" type="none"/>
              <a:tailEnd len="med" w="med" type="none"/>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1418"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38" name="Google Shape;1438;p29"/>
            <p:cNvCxnSpPr/>
            <p:nvPr/>
          </p:nvCxnSpPr>
          <p:spPr>
            <a:xfrm>
              <a:off x="723725" y="613"/>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72" name="Google Shape;1472;p29"/>
            <p:cNvCxnSpPr/>
            <p:nvPr/>
          </p:nvCxnSpPr>
          <p:spPr>
            <a:xfrm>
              <a:off x="8407225" y="0"/>
              <a:ext cx="0" cy="2160900"/>
            </a:xfrm>
            <a:prstGeom prst="straightConnector1">
              <a:avLst/>
            </a:prstGeom>
            <a:noFill/>
            <a:ln cap="flat" cmpd="sng" w="9525">
              <a:solidFill>
                <a:srgbClr val="595959"/>
              </a:solidFill>
              <a:prstDash val="solid"/>
              <a:round/>
              <a:headEnd len="med" w="med" type="none"/>
              <a:tailEnd len="med" w="med" type="none"/>
            </a:ln>
          </p:spPr>
        </p:cxnSp>
        <p:cxnSp>
          <p:nvCxnSpPr>
            <p:cNvPr id="1473" name="Google Shape;1473;p29"/>
            <p:cNvCxnSpPr/>
            <p:nvPr/>
          </p:nvCxnSpPr>
          <p:spPr>
            <a:xfrm>
              <a:off x="718025" y="2985634"/>
              <a:ext cx="0" cy="2160900"/>
            </a:xfrm>
            <a:prstGeom prst="straightConnector1">
              <a:avLst/>
            </a:prstGeom>
            <a:noFill/>
            <a:ln cap="flat" cmpd="sng" w="9525">
              <a:solidFill>
                <a:srgbClr val="595959"/>
              </a:solidFill>
              <a:prstDash val="solid"/>
              <a:round/>
              <a:headEnd len="med" w="med" type="none"/>
              <a:tailEnd len="med" w="med" type="none"/>
            </a:ln>
          </p:spPr>
        </p:cxnSp>
        <p:sp>
          <p:nvSpPr>
            <p:cNvPr id="1474" name="Google Shape;1474;p29"/>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9"/>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9"/>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9"/>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1478"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1481" name="Google Shape;1481;p30"/>
            <p:cNvCxnSpPr/>
            <p:nvPr/>
          </p:nvCxnSpPr>
          <p:spPr>
            <a:xfrm flipH="1" rot="10800000">
              <a:off x="1562083"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1482" name="Google Shape;1482;p30"/>
            <p:cNvCxnSpPr/>
            <p:nvPr/>
          </p:nvCxnSpPr>
          <p:spPr>
            <a:xfrm>
              <a:off x="259558"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1483" name="Google Shape;1483;p30"/>
            <p:cNvCxnSpPr/>
            <p:nvPr/>
          </p:nvCxnSpPr>
          <p:spPr>
            <a:xfrm>
              <a:off x="-6867"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12" name="Google Shape;1512;p30"/>
            <p:cNvCxnSpPr/>
            <p:nvPr/>
          </p:nvCxnSpPr>
          <p:spPr>
            <a:xfrm rot="10800000">
              <a:off x="5995050" y="226600"/>
              <a:ext cx="1504500" cy="224700"/>
            </a:xfrm>
            <a:prstGeom prst="straightConnector1">
              <a:avLst/>
            </a:prstGeom>
            <a:noFill/>
            <a:ln cap="flat" cmpd="sng" w="9525">
              <a:solidFill>
                <a:schemeClr val="dk2"/>
              </a:solidFill>
              <a:prstDash val="solid"/>
              <a:round/>
              <a:headEnd len="med" w="med" type="none"/>
              <a:tailEnd len="med" w="med" type="none"/>
            </a:ln>
          </p:spPr>
        </p:cxnSp>
        <p:cxnSp>
          <p:nvCxnSpPr>
            <p:cNvPr id="1513" name="Google Shape;1513;p30"/>
            <p:cNvCxnSpPr/>
            <p:nvPr/>
          </p:nvCxnSpPr>
          <p:spPr>
            <a:xfrm rot="10800000">
              <a:off x="7512925" y="45785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514" name="Google Shape;1514;p30"/>
            <p:cNvCxnSpPr/>
            <p:nvPr/>
          </p:nvCxnSpPr>
          <p:spPr>
            <a:xfrm flipH="1">
              <a:off x="8348975" y="-6625"/>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2" name="Google Shape;1532;p30"/>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0"/>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0"/>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0"/>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0"/>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0"/>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9" name="Shape 109"/>
        <p:cNvGrpSpPr/>
        <p:nvPr/>
      </p:nvGrpSpPr>
      <p:grpSpPr>
        <a:xfrm>
          <a:off x="0" y="0"/>
          <a:ext cx="0" cy="0"/>
          <a:chOff x="0" y="0"/>
          <a:chExt cx="0" cy="0"/>
        </a:xfrm>
      </p:grpSpPr>
      <p:sp>
        <p:nvSpPr>
          <p:cNvPr id="110" name="Google Shape;110;p4"/>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4"/>
          <p:cNvSpPr txBox="1"/>
          <p:nvPr>
            <p:ph type="title"/>
          </p:nvPr>
        </p:nvSpPr>
        <p:spPr>
          <a:xfrm>
            <a:off x="2167128" y="2478024"/>
            <a:ext cx="48096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 name="Google Shape;135;p4"/>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9" name="Google Shape;169;p4"/>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70" name="Google Shape;170;p4"/>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71" name="Google Shape;171;p4"/>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1546"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1"/>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0" name="Google Shape;1550;p31"/>
          <p:cNvSpPr txBox="1"/>
          <p:nvPr>
            <p:ph type="title"/>
          </p:nvPr>
        </p:nvSpPr>
        <p:spPr>
          <a:xfrm>
            <a:off x="2624328" y="1018528"/>
            <a:ext cx="3904500" cy="190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cap="flat" cmpd="sng" w="9525">
              <a:solidFill>
                <a:srgbClr val="595959"/>
              </a:solidFill>
              <a:prstDash val="solid"/>
              <a:round/>
              <a:headEnd len="med" w="med" type="none"/>
              <a:tailEnd len="med" w="med" type="none"/>
            </a:ln>
          </p:spPr>
        </p:cxnSp>
        <p:cxnSp>
          <p:nvCxnSpPr>
            <p:cNvPr id="1553" name="Google Shape;1553;p31"/>
            <p:cNvCxnSpPr/>
            <p:nvPr/>
          </p:nvCxnSpPr>
          <p:spPr>
            <a:xfrm flipH="1" rot="10800000">
              <a:off x="1562083" y="4492325"/>
              <a:ext cx="1342200" cy="315300"/>
            </a:xfrm>
            <a:prstGeom prst="straightConnector1">
              <a:avLst/>
            </a:prstGeom>
            <a:noFill/>
            <a:ln cap="flat" cmpd="sng" w="9525">
              <a:solidFill>
                <a:srgbClr val="595959"/>
              </a:solidFill>
              <a:prstDash val="solid"/>
              <a:round/>
              <a:headEnd len="med" w="med" type="none"/>
              <a:tailEnd len="med" w="med" type="none"/>
            </a:ln>
          </p:spPr>
        </p:cxnSp>
        <p:cxnSp>
          <p:nvCxnSpPr>
            <p:cNvPr id="1554" name="Google Shape;1554;p31"/>
            <p:cNvCxnSpPr/>
            <p:nvPr/>
          </p:nvCxnSpPr>
          <p:spPr>
            <a:xfrm>
              <a:off x="259558" y="4408000"/>
              <a:ext cx="1332000" cy="392100"/>
            </a:xfrm>
            <a:prstGeom prst="straightConnector1">
              <a:avLst/>
            </a:prstGeom>
            <a:noFill/>
            <a:ln cap="flat" cmpd="sng" w="9525">
              <a:solidFill>
                <a:srgbClr val="595959"/>
              </a:solidFill>
              <a:prstDash val="solid"/>
              <a:round/>
              <a:headEnd len="med" w="med" type="none"/>
              <a:tailEnd len="med" w="med" type="none"/>
            </a:ln>
          </p:spPr>
        </p:cxnSp>
        <p:cxnSp>
          <p:nvCxnSpPr>
            <p:cNvPr id="1555" name="Google Shape;1555;p31"/>
            <p:cNvCxnSpPr/>
            <p:nvPr/>
          </p:nvCxnSpPr>
          <p:spPr>
            <a:xfrm>
              <a:off x="-6867" y="3993550"/>
              <a:ext cx="273900" cy="407100"/>
            </a:xfrm>
            <a:prstGeom prst="straightConnector1">
              <a:avLst/>
            </a:prstGeom>
            <a:noFill/>
            <a:ln cap="flat" cmpd="sng" w="9525">
              <a:solidFill>
                <a:srgbClr val="595959"/>
              </a:solidFill>
              <a:prstDash val="solid"/>
              <a:round/>
              <a:headEnd len="med" w="med" type="none"/>
              <a:tailEnd len="med" w="med" type="none"/>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84" name="Google Shape;1584;p31"/>
            <p:cNvCxnSpPr/>
            <p:nvPr/>
          </p:nvCxnSpPr>
          <p:spPr>
            <a:xfrm rot="10800000">
              <a:off x="5995050" y="226600"/>
              <a:ext cx="1504500" cy="224700"/>
            </a:xfrm>
            <a:prstGeom prst="straightConnector1">
              <a:avLst/>
            </a:prstGeom>
            <a:noFill/>
            <a:ln cap="flat" cmpd="sng" w="9525">
              <a:solidFill>
                <a:srgbClr val="595959"/>
              </a:solidFill>
              <a:prstDash val="solid"/>
              <a:round/>
              <a:headEnd len="med" w="med" type="none"/>
              <a:tailEnd len="med" w="med" type="none"/>
            </a:ln>
          </p:spPr>
        </p:cxnSp>
        <p:cxnSp>
          <p:nvCxnSpPr>
            <p:cNvPr id="1585" name="Google Shape;1585;p31"/>
            <p:cNvCxnSpPr/>
            <p:nvPr/>
          </p:nvCxnSpPr>
          <p:spPr>
            <a:xfrm rot="10800000">
              <a:off x="7512925" y="457850"/>
              <a:ext cx="829500" cy="743400"/>
            </a:xfrm>
            <a:prstGeom prst="straightConnector1">
              <a:avLst/>
            </a:prstGeom>
            <a:noFill/>
            <a:ln cap="flat" cmpd="sng" w="9525">
              <a:solidFill>
                <a:srgbClr val="595959"/>
              </a:solidFill>
              <a:prstDash val="solid"/>
              <a:round/>
              <a:headEnd len="med" w="med" type="none"/>
              <a:tailEnd len="med" w="med" type="none"/>
            </a:ln>
          </p:spPr>
        </p:cxnSp>
        <p:cxnSp>
          <p:nvCxnSpPr>
            <p:cNvPr id="1586" name="Google Shape;1586;p31"/>
            <p:cNvCxnSpPr/>
            <p:nvPr/>
          </p:nvCxnSpPr>
          <p:spPr>
            <a:xfrm flipH="1">
              <a:off x="8348975" y="-6625"/>
              <a:ext cx="796500" cy="1188000"/>
            </a:xfrm>
            <a:prstGeom prst="straightConnector1">
              <a:avLst/>
            </a:prstGeom>
            <a:noFill/>
            <a:ln cap="flat" cmpd="sng" w="9525">
              <a:solidFill>
                <a:srgbClr val="595959"/>
              </a:solidFill>
              <a:prstDash val="solid"/>
              <a:round/>
              <a:headEnd len="med" w="med" type="none"/>
              <a:tailEnd len="med" w="med" type="none"/>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4" name="Google Shape;1604;p31"/>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1"/>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1"/>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1"/>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1"/>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1"/>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18" name="Google Shape;1618;p31"/>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619" name="Shape 1619"/>
        <p:cNvGrpSpPr/>
        <p:nvPr/>
      </p:nvGrpSpPr>
      <p:grpSpPr>
        <a:xfrm>
          <a:off x="0" y="0"/>
          <a:ext cx="0" cy="0"/>
          <a:chOff x="0" y="0"/>
          <a:chExt cx="0" cy="0"/>
        </a:xfrm>
      </p:grpSpPr>
      <p:sp>
        <p:nvSpPr>
          <p:cNvPr id="1620" name="Google Shape;1620;p32"/>
          <p:cNvSpPr txBox="1"/>
          <p:nvPr>
            <p:ph idx="1" type="body"/>
          </p:nvPr>
        </p:nvSpPr>
        <p:spPr>
          <a:xfrm>
            <a:off x="1881350" y="1246850"/>
            <a:ext cx="21333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1" name="Google Shape;1621;p32"/>
          <p:cNvSpPr txBox="1"/>
          <p:nvPr>
            <p:ph idx="2" type="body"/>
          </p:nvPr>
        </p:nvSpPr>
        <p:spPr>
          <a:xfrm>
            <a:off x="4220325" y="1246850"/>
            <a:ext cx="30999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2" name="Google Shape;1622;p32"/>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42" name="Google Shape;1642;p32"/>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76" name="Google Shape;1676;p32"/>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677" name="Google Shape;1677;p32"/>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678" name="Google Shape;1678;p32"/>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2"/>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2"/>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2"/>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5" name="Shape 175"/>
        <p:cNvGrpSpPr/>
        <p:nvPr/>
      </p:nvGrpSpPr>
      <p:grpSpPr>
        <a:xfrm>
          <a:off x="0" y="0"/>
          <a:ext cx="0" cy="0"/>
          <a:chOff x="0" y="0"/>
          <a:chExt cx="0" cy="0"/>
        </a:xfrm>
      </p:grpSpPr>
      <p:sp>
        <p:nvSpPr>
          <p:cNvPr id="176" name="Google Shape;176;p5"/>
          <p:cNvSpPr txBox="1"/>
          <p:nvPr>
            <p:ph type="title"/>
          </p:nvPr>
        </p:nvSpPr>
        <p:spPr>
          <a:xfrm>
            <a:off x="1807671" y="338325"/>
            <a:ext cx="5528700" cy="61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77" name="Google Shape;177;p5"/>
          <p:cNvSpPr txBox="1"/>
          <p:nvPr>
            <p:ph idx="1" type="subTitle"/>
          </p:nvPr>
        </p:nvSpPr>
        <p:spPr>
          <a:xfrm>
            <a:off x="4956048"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8" name="Google Shape;178;p5"/>
          <p:cNvSpPr txBox="1"/>
          <p:nvPr>
            <p:ph idx="2" type="subTitle"/>
          </p:nvPr>
        </p:nvSpPr>
        <p:spPr>
          <a:xfrm>
            <a:off x="2093976"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9" name="Google Shape;179;p5"/>
          <p:cNvSpPr txBox="1"/>
          <p:nvPr>
            <p:ph idx="3" type="subTitle"/>
          </p:nvPr>
        </p:nvSpPr>
        <p:spPr>
          <a:xfrm>
            <a:off x="4956048" y="2221992"/>
            <a:ext cx="2084700" cy="283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0" name="Google Shape;180;p5"/>
          <p:cNvSpPr txBox="1"/>
          <p:nvPr>
            <p:ph idx="4" type="subTitle"/>
          </p:nvPr>
        </p:nvSpPr>
        <p:spPr>
          <a:xfrm>
            <a:off x="2093976" y="2203704"/>
            <a:ext cx="2084700" cy="3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1" name="Google Shape;181;p5"/>
          <p:cNvSpPr txBox="1"/>
          <p:nvPr>
            <p:ph hasCustomPrompt="1" idx="5" type="title"/>
          </p:nvPr>
        </p:nvSpPr>
        <p:spPr>
          <a:xfrm>
            <a:off x="2779776"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82" name="Google Shape;182;p5"/>
          <p:cNvSpPr txBox="1"/>
          <p:nvPr>
            <p:ph hasCustomPrompt="1" idx="6" type="title"/>
          </p:nvPr>
        </p:nvSpPr>
        <p:spPr>
          <a:xfrm>
            <a:off x="5641848"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2" name="Google Shape;202;p5"/>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36" name="Google Shape;236;p5"/>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37" name="Google Shape;237;p5"/>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38" name="Google Shape;238;p5"/>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2" name="Shape 242"/>
        <p:cNvGrpSpPr/>
        <p:nvPr/>
      </p:nvGrpSpPr>
      <p:grpSpPr>
        <a:xfrm>
          <a:off x="0" y="0"/>
          <a:ext cx="0" cy="0"/>
          <a:chOff x="0" y="0"/>
          <a:chExt cx="0" cy="0"/>
        </a:xfrm>
      </p:grpSpPr>
      <p:sp>
        <p:nvSpPr>
          <p:cNvPr id="243" name="Google Shape;243;p6"/>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63" name="Google Shape;263;p6"/>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7" name="Google Shape;297;p6"/>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98" name="Google Shape;298;p6"/>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99" name="Google Shape;299;p6"/>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3" name="Shape 303"/>
        <p:cNvGrpSpPr/>
        <p:nvPr/>
      </p:nvGrpSpPr>
      <p:grpSpPr>
        <a:xfrm>
          <a:off x="0" y="0"/>
          <a:ext cx="0" cy="0"/>
          <a:chOff x="0" y="0"/>
          <a:chExt cx="0" cy="0"/>
        </a:xfrm>
      </p:grpSpPr>
      <p:sp>
        <p:nvSpPr>
          <p:cNvPr id="304" name="Google Shape;304;p7"/>
          <p:cNvSpPr txBox="1"/>
          <p:nvPr>
            <p:ph idx="1" type="subTitle"/>
          </p:nvPr>
        </p:nvSpPr>
        <p:spPr>
          <a:xfrm>
            <a:off x="804672" y="1984248"/>
            <a:ext cx="3291900" cy="1371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p:txBody>
      </p:sp>
      <p:sp>
        <p:nvSpPr>
          <p:cNvPr id="305" name="Google Shape;305;p7"/>
          <p:cNvSpPr txBox="1"/>
          <p:nvPr>
            <p:ph type="title"/>
          </p:nvPr>
        </p:nvSpPr>
        <p:spPr>
          <a:xfrm>
            <a:off x="804672" y="3319272"/>
            <a:ext cx="3291900" cy="4023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306" name="Google Shape;306;p7"/>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307" name="Google Shape;307;p7"/>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308" name="Google Shape;308;p7"/>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7"/>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9" name="Google Shape;339;p7"/>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340" name="Google Shape;340;p7"/>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6"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8"/>
          <p:cNvSpPr txBox="1"/>
          <p:nvPr>
            <p:ph type="title"/>
          </p:nvPr>
        </p:nvSpPr>
        <p:spPr>
          <a:xfrm>
            <a:off x="2624328" y="1620753"/>
            <a:ext cx="3904500" cy="190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373" name="Google Shape;373;p8"/>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374" name="Google Shape;374;p8"/>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375" name="Google Shape;375;p8"/>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04" name="Google Shape;404;p8"/>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405" name="Google Shape;405;p8"/>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06" name="Google Shape;406;p8"/>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8"/>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8" name="Shape 438"/>
        <p:cNvGrpSpPr/>
        <p:nvPr/>
      </p:nvGrpSpPr>
      <p:grpSpPr>
        <a:xfrm>
          <a:off x="0" y="0"/>
          <a:ext cx="0" cy="0"/>
          <a:chOff x="0" y="0"/>
          <a:chExt cx="0" cy="0"/>
        </a:xfrm>
      </p:grpSpPr>
      <p:sp>
        <p:nvSpPr>
          <p:cNvPr id="439" name="Google Shape;439;p9"/>
          <p:cNvSpPr txBox="1"/>
          <p:nvPr>
            <p:ph type="title"/>
          </p:nvPr>
        </p:nvSpPr>
        <p:spPr>
          <a:xfrm>
            <a:off x="896112" y="2039112"/>
            <a:ext cx="3566100" cy="1362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0" name="Google Shape;440;p9"/>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indent="-317500" lvl="1" marL="914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indent="-317500" lvl="2" marL="1371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indent="-317500" lvl="3" marL="1828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indent="-317500" lvl="4" marL="22860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indent="-317500" lvl="5" marL="2743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indent="-317500" lvl="6" marL="3200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indent="-317500" lvl="7" marL="3657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indent="-317500" lvl="8" marL="4114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p:txBody>
      </p:sp>
      <p:cxnSp>
        <p:nvCxnSpPr>
          <p:cNvPr id="441" name="Google Shape;441;p9"/>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442" name="Google Shape;442;p9"/>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43" name="Google Shape;443;p9"/>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9"/>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74" name="Google Shape;474;p9"/>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475" name="Google Shape;475;p9"/>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1" name="Shape 501"/>
        <p:cNvGrpSpPr/>
        <p:nvPr/>
      </p:nvGrpSpPr>
      <p:grpSpPr>
        <a:xfrm>
          <a:off x="0" y="0"/>
          <a:ext cx="0" cy="0"/>
          <a:chOff x="0" y="0"/>
          <a:chExt cx="0" cy="0"/>
        </a:xfrm>
      </p:grpSpPr>
      <p:sp>
        <p:nvSpPr>
          <p:cNvPr id="502" name="Google Shape;502;p10"/>
          <p:cNvSpPr txBox="1"/>
          <p:nvPr>
            <p:ph idx="1" type="body"/>
          </p:nvPr>
        </p:nvSpPr>
        <p:spPr>
          <a:xfrm>
            <a:off x="1122050" y="1947672"/>
            <a:ext cx="2788800" cy="13626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p:txBody>
      </p:sp>
      <p:sp>
        <p:nvSpPr>
          <p:cNvPr id="503" name="Google Shape;503;p10"/>
          <p:cNvSpPr txBox="1"/>
          <p:nvPr>
            <p:ph type="title"/>
          </p:nvPr>
        </p:nvSpPr>
        <p:spPr>
          <a:xfrm>
            <a:off x="2100600" y="347472"/>
            <a:ext cx="4947000" cy="58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504" name="Google Shape;504;p10"/>
          <p:cNvCxnSpPr/>
          <p:nvPr/>
        </p:nvCxnSpPr>
        <p:spPr>
          <a:xfrm>
            <a:off x="590450" y="4340600"/>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505" name="Google Shape;505;p10"/>
          <p:cNvCxnSpPr/>
          <p:nvPr/>
        </p:nvCxnSpPr>
        <p:spPr>
          <a:xfrm flipH="1" rot="10800000">
            <a:off x="7975" y="4332600"/>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18" name="Google Shape;518;p10"/>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519" name="Google Shape;519;p10"/>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www.youtube.com/watch?v=Iy4P_MY5d-E" TargetMode="Externa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5" name="Shape 1685"/>
        <p:cNvGrpSpPr/>
        <p:nvPr/>
      </p:nvGrpSpPr>
      <p:grpSpPr>
        <a:xfrm>
          <a:off x="0" y="0"/>
          <a:ext cx="0" cy="0"/>
          <a:chOff x="0" y="0"/>
          <a:chExt cx="0" cy="0"/>
        </a:xfrm>
      </p:grpSpPr>
      <p:sp>
        <p:nvSpPr>
          <p:cNvPr id="1686" name="Google Shape;1686;p33"/>
          <p:cNvSpPr/>
          <p:nvPr/>
        </p:nvSpPr>
        <p:spPr>
          <a:xfrm>
            <a:off x="5101900" y="0"/>
            <a:ext cx="4042200" cy="1705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7" name="Google Shape;1687;p33"/>
          <p:cNvGrpSpPr/>
          <p:nvPr/>
        </p:nvGrpSpPr>
        <p:grpSpPr>
          <a:xfrm>
            <a:off x="379423" y="2731174"/>
            <a:ext cx="3081219" cy="2412414"/>
            <a:chOff x="469775" y="238125"/>
            <a:chExt cx="6679425" cy="5229600"/>
          </a:xfrm>
        </p:grpSpPr>
        <p:sp>
          <p:nvSpPr>
            <p:cNvPr id="1688" name="Google Shape;1688;p33"/>
            <p:cNvSpPr/>
            <p:nvPr/>
          </p:nvSpPr>
          <p:spPr>
            <a:xfrm>
              <a:off x="830950" y="238200"/>
              <a:ext cx="6001825" cy="5109175"/>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3"/>
            <p:cNvSpPr/>
            <p:nvPr/>
          </p:nvSpPr>
          <p:spPr>
            <a:xfrm>
              <a:off x="1009000" y="238125"/>
              <a:ext cx="5764775" cy="5102425"/>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3"/>
            <p:cNvSpPr/>
            <p:nvPr/>
          </p:nvSpPr>
          <p:spPr>
            <a:xfrm>
              <a:off x="6155150" y="3211050"/>
              <a:ext cx="888225" cy="2247525"/>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3"/>
            <p:cNvSpPr/>
            <p:nvPr/>
          </p:nvSpPr>
          <p:spPr>
            <a:xfrm>
              <a:off x="2992975" y="2455100"/>
              <a:ext cx="2658575" cy="3012625"/>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3"/>
            <p:cNvSpPr/>
            <p:nvPr/>
          </p:nvSpPr>
          <p:spPr>
            <a:xfrm>
              <a:off x="2992975" y="2709450"/>
              <a:ext cx="2434725" cy="2758275"/>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3"/>
            <p:cNvSpPr/>
            <p:nvPr/>
          </p:nvSpPr>
          <p:spPr>
            <a:xfrm>
              <a:off x="5418525" y="2464250"/>
              <a:ext cx="224875" cy="2994325"/>
            </a:xfrm>
            <a:custGeom>
              <a:rect b="b" l="l" r="r" t="t"/>
              <a:pathLst>
                <a:path extrusionOk="0" h="119773" w="8995">
                  <a:moveTo>
                    <a:pt x="8995" y="1"/>
                  </a:moveTo>
                  <a:lnTo>
                    <a:pt x="1" y="10134"/>
                  </a:lnTo>
                  <a:lnTo>
                    <a:pt x="1" y="119772"/>
                  </a:lnTo>
                  <a:lnTo>
                    <a:pt x="8995" y="119772"/>
                  </a:lnTo>
                  <a:lnTo>
                    <a:pt x="89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3"/>
            <p:cNvSpPr/>
            <p:nvPr/>
          </p:nvSpPr>
          <p:spPr>
            <a:xfrm>
              <a:off x="5533500" y="4907100"/>
              <a:ext cx="109900" cy="551475"/>
            </a:xfrm>
            <a:custGeom>
              <a:rect b="b" l="l" r="r" t="t"/>
              <a:pathLst>
                <a:path extrusionOk="0" h="22059" w="4396">
                  <a:moveTo>
                    <a:pt x="0" y="1"/>
                  </a:moveTo>
                  <a:lnTo>
                    <a:pt x="0"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3"/>
            <p:cNvSpPr/>
            <p:nvPr/>
          </p:nvSpPr>
          <p:spPr>
            <a:xfrm>
              <a:off x="5525350" y="4898950"/>
              <a:ext cx="126200" cy="56877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3"/>
            <p:cNvSpPr/>
            <p:nvPr/>
          </p:nvSpPr>
          <p:spPr>
            <a:xfrm>
              <a:off x="5643375" y="4524550"/>
              <a:ext cx="474150" cy="934025"/>
            </a:xfrm>
            <a:custGeom>
              <a:rect b="b" l="l" r="r" t="t"/>
              <a:pathLst>
                <a:path extrusionOk="0" h="37361" w="18966">
                  <a:moveTo>
                    <a:pt x="18965" y="0"/>
                  </a:moveTo>
                  <a:lnTo>
                    <a:pt x="1" y="15303"/>
                  </a:lnTo>
                  <a:lnTo>
                    <a:pt x="1" y="37360"/>
                  </a:lnTo>
                  <a:lnTo>
                    <a:pt x="18965" y="37360"/>
                  </a:lnTo>
                  <a:lnTo>
                    <a:pt x="189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3"/>
            <p:cNvSpPr/>
            <p:nvPr/>
          </p:nvSpPr>
          <p:spPr>
            <a:xfrm>
              <a:off x="5634225" y="4516325"/>
              <a:ext cx="491450" cy="951400"/>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3"/>
            <p:cNvSpPr/>
            <p:nvPr/>
          </p:nvSpPr>
          <p:spPr>
            <a:xfrm>
              <a:off x="1820900" y="4907100"/>
              <a:ext cx="109900" cy="551475"/>
            </a:xfrm>
            <a:custGeom>
              <a:rect b="b" l="l" r="r" t="t"/>
              <a:pathLst>
                <a:path extrusionOk="0" h="22059" w="4396">
                  <a:moveTo>
                    <a:pt x="1" y="1"/>
                  </a:moveTo>
                  <a:lnTo>
                    <a:pt x="1"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3"/>
            <p:cNvSpPr/>
            <p:nvPr/>
          </p:nvSpPr>
          <p:spPr>
            <a:xfrm>
              <a:off x="1812775" y="4898950"/>
              <a:ext cx="126175" cy="56877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3"/>
            <p:cNvSpPr/>
            <p:nvPr/>
          </p:nvSpPr>
          <p:spPr>
            <a:xfrm>
              <a:off x="1930800" y="4524550"/>
              <a:ext cx="474125" cy="934025"/>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3"/>
            <p:cNvSpPr/>
            <p:nvPr/>
          </p:nvSpPr>
          <p:spPr>
            <a:xfrm>
              <a:off x="1921625" y="4516325"/>
              <a:ext cx="491450" cy="951400"/>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3"/>
            <p:cNvSpPr/>
            <p:nvPr/>
          </p:nvSpPr>
          <p:spPr>
            <a:xfrm>
              <a:off x="1398675" y="4437050"/>
              <a:ext cx="5067825" cy="567750"/>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3"/>
            <p:cNvSpPr/>
            <p:nvPr/>
          </p:nvSpPr>
          <p:spPr>
            <a:xfrm>
              <a:off x="1390525" y="4428500"/>
              <a:ext cx="5084125" cy="584450"/>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3"/>
            <p:cNvSpPr/>
            <p:nvPr/>
          </p:nvSpPr>
          <p:spPr>
            <a:xfrm>
              <a:off x="1400700" y="4437050"/>
              <a:ext cx="5065800" cy="531125"/>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3"/>
            <p:cNvSpPr/>
            <p:nvPr/>
          </p:nvSpPr>
          <p:spPr>
            <a:xfrm>
              <a:off x="1391550" y="4427900"/>
              <a:ext cx="5084100" cy="549425"/>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3"/>
            <p:cNvSpPr/>
            <p:nvPr/>
          </p:nvSpPr>
          <p:spPr>
            <a:xfrm>
              <a:off x="5056325" y="4664950"/>
              <a:ext cx="755975" cy="213700"/>
            </a:xfrm>
            <a:custGeom>
              <a:rect b="b" l="l" r="r" t="t"/>
              <a:pathLst>
                <a:path extrusionOk="0" h="8548" w="30239">
                  <a:moveTo>
                    <a:pt x="10704" y="1"/>
                  </a:moveTo>
                  <a:lnTo>
                    <a:pt x="0" y="8547"/>
                  </a:lnTo>
                  <a:lnTo>
                    <a:pt x="18558" y="8547"/>
                  </a:lnTo>
                  <a:lnTo>
                    <a:pt x="30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3"/>
            <p:cNvSpPr/>
            <p:nvPr/>
          </p:nvSpPr>
          <p:spPr>
            <a:xfrm>
              <a:off x="5047175" y="4656825"/>
              <a:ext cx="774275" cy="230975"/>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3"/>
            <p:cNvSpPr/>
            <p:nvPr/>
          </p:nvSpPr>
          <p:spPr>
            <a:xfrm>
              <a:off x="5774625" y="4437050"/>
              <a:ext cx="691875" cy="567750"/>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3"/>
            <p:cNvSpPr/>
            <p:nvPr/>
          </p:nvSpPr>
          <p:spPr>
            <a:xfrm>
              <a:off x="5766475" y="4428250"/>
              <a:ext cx="708175" cy="584775"/>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3"/>
            <p:cNvSpPr/>
            <p:nvPr/>
          </p:nvSpPr>
          <p:spPr>
            <a:xfrm>
              <a:off x="5189600" y="4452300"/>
              <a:ext cx="914700" cy="283675"/>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3"/>
            <p:cNvSpPr/>
            <p:nvPr/>
          </p:nvSpPr>
          <p:spPr>
            <a:xfrm>
              <a:off x="5292375" y="4676900"/>
              <a:ext cx="262500" cy="176300"/>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3"/>
            <p:cNvSpPr/>
            <p:nvPr/>
          </p:nvSpPr>
          <p:spPr>
            <a:xfrm>
              <a:off x="5442950" y="4707275"/>
              <a:ext cx="72250" cy="119475"/>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3"/>
            <p:cNvSpPr/>
            <p:nvPr/>
          </p:nvSpPr>
          <p:spPr>
            <a:xfrm>
              <a:off x="3283975" y="4592725"/>
              <a:ext cx="2022650" cy="31642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3"/>
            <p:cNvSpPr/>
            <p:nvPr/>
          </p:nvSpPr>
          <p:spPr>
            <a:xfrm>
              <a:off x="3274800" y="4584575"/>
              <a:ext cx="2041000" cy="332725"/>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3"/>
            <p:cNvSpPr/>
            <p:nvPr/>
          </p:nvSpPr>
          <p:spPr>
            <a:xfrm>
              <a:off x="4902700" y="4584475"/>
              <a:ext cx="413100" cy="352825"/>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3"/>
            <p:cNvSpPr/>
            <p:nvPr/>
          </p:nvSpPr>
          <p:spPr>
            <a:xfrm>
              <a:off x="3283975" y="4909125"/>
              <a:ext cx="1626875" cy="19375"/>
            </a:xfrm>
            <a:custGeom>
              <a:rect b="b" l="l" r="r" t="t"/>
              <a:pathLst>
                <a:path extrusionOk="0" h="775" w="65075">
                  <a:moveTo>
                    <a:pt x="0" y="1"/>
                  </a:moveTo>
                  <a:lnTo>
                    <a:pt x="0" y="774"/>
                  </a:lnTo>
                  <a:lnTo>
                    <a:pt x="65075" y="774"/>
                  </a:lnTo>
                  <a:lnTo>
                    <a:pt x="650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3"/>
            <p:cNvSpPr/>
            <p:nvPr/>
          </p:nvSpPr>
          <p:spPr>
            <a:xfrm>
              <a:off x="3274800" y="4899975"/>
              <a:ext cx="1645225" cy="37675"/>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3"/>
            <p:cNvSpPr/>
            <p:nvPr/>
          </p:nvSpPr>
          <p:spPr>
            <a:xfrm>
              <a:off x="3753000" y="4763650"/>
              <a:ext cx="178075" cy="60050"/>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3"/>
            <p:cNvSpPr/>
            <p:nvPr/>
          </p:nvSpPr>
          <p:spPr>
            <a:xfrm>
              <a:off x="38608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3"/>
            <p:cNvSpPr/>
            <p:nvPr/>
          </p:nvSpPr>
          <p:spPr>
            <a:xfrm>
              <a:off x="36451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3"/>
            <p:cNvSpPr/>
            <p:nvPr/>
          </p:nvSpPr>
          <p:spPr>
            <a:xfrm>
              <a:off x="3698050" y="4721925"/>
              <a:ext cx="178075" cy="59050"/>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3"/>
            <p:cNvSpPr/>
            <p:nvPr/>
          </p:nvSpPr>
          <p:spPr>
            <a:xfrm>
              <a:off x="38578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3"/>
            <p:cNvSpPr/>
            <p:nvPr/>
          </p:nvSpPr>
          <p:spPr>
            <a:xfrm>
              <a:off x="3749950" y="4679200"/>
              <a:ext cx="178075" cy="60050"/>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3"/>
            <p:cNvSpPr/>
            <p:nvPr/>
          </p:nvSpPr>
          <p:spPr>
            <a:xfrm>
              <a:off x="39676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3"/>
            <p:cNvSpPr/>
            <p:nvPr/>
          </p:nvSpPr>
          <p:spPr>
            <a:xfrm>
              <a:off x="45048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3"/>
            <p:cNvSpPr/>
            <p:nvPr/>
          </p:nvSpPr>
          <p:spPr>
            <a:xfrm>
              <a:off x="3964625"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3"/>
            <p:cNvSpPr/>
            <p:nvPr/>
          </p:nvSpPr>
          <p:spPr>
            <a:xfrm>
              <a:off x="4075525"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3"/>
            <p:cNvSpPr/>
            <p:nvPr/>
          </p:nvSpPr>
          <p:spPr>
            <a:xfrm>
              <a:off x="4719550" y="4763650"/>
              <a:ext cx="178075" cy="60050"/>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3"/>
            <p:cNvSpPr/>
            <p:nvPr/>
          </p:nvSpPr>
          <p:spPr>
            <a:xfrm>
              <a:off x="4772450" y="4721925"/>
              <a:ext cx="178075" cy="59050"/>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3"/>
            <p:cNvSpPr/>
            <p:nvPr/>
          </p:nvSpPr>
          <p:spPr>
            <a:xfrm>
              <a:off x="4612725" y="4763650"/>
              <a:ext cx="178075" cy="60050"/>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3"/>
            <p:cNvSpPr/>
            <p:nvPr/>
          </p:nvSpPr>
          <p:spPr>
            <a:xfrm>
              <a:off x="43980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3"/>
            <p:cNvSpPr/>
            <p:nvPr/>
          </p:nvSpPr>
          <p:spPr>
            <a:xfrm>
              <a:off x="41823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3"/>
            <p:cNvSpPr/>
            <p:nvPr/>
          </p:nvSpPr>
          <p:spPr>
            <a:xfrm>
              <a:off x="4290200" y="4763650"/>
              <a:ext cx="178075" cy="60050"/>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3"/>
            <p:cNvSpPr/>
            <p:nvPr/>
          </p:nvSpPr>
          <p:spPr>
            <a:xfrm>
              <a:off x="43950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3"/>
            <p:cNvSpPr/>
            <p:nvPr/>
          </p:nvSpPr>
          <p:spPr>
            <a:xfrm>
              <a:off x="45577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3"/>
            <p:cNvSpPr/>
            <p:nvPr/>
          </p:nvSpPr>
          <p:spPr>
            <a:xfrm>
              <a:off x="4342100" y="4721925"/>
              <a:ext cx="178075" cy="59050"/>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3"/>
            <p:cNvSpPr/>
            <p:nvPr/>
          </p:nvSpPr>
          <p:spPr>
            <a:xfrm>
              <a:off x="4127400" y="4721925"/>
              <a:ext cx="178075" cy="59050"/>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3"/>
            <p:cNvSpPr/>
            <p:nvPr/>
          </p:nvSpPr>
          <p:spPr>
            <a:xfrm>
              <a:off x="4449925" y="4721925"/>
              <a:ext cx="178075" cy="59050"/>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3"/>
            <p:cNvSpPr/>
            <p:nvPr/>
          </p:nvSpPr>
          <p:spPr>
            <a:xfrm>
              <a:off x="4072475" y="4679200"/>
              <a:ext cx="178075" cy="60050"/>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3"/>
            <p:cNvSpPr/>
            <p:nvPr/>
          </p:nvSpPr>
          <p:spPr>
            <a:xfrm>
              <a:off x="3804900" y="4721925"/>
              <a:ext cx="178050" cy="59050"/>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3"/>
            <p:cNvSpPr/>
            <p:nvPr/>
          </p:nvSpPr>
          <p:spPr>
            <a:xfrm>
              <a:off x="40205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3"/>
            <p:cNvSpPr/>
            <p:nvPr/>
          </p:nvSpPr>
          <p:spPr>
            <a:xfrm>
              <a:off x="3912725" y="4721925"/>
              <a:ext cx="178075" cy="59050"/>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3"/>
            <p:cNvSpPr/>
            <p:nvPr/>
          </p:nvSpPr>
          <p:spPr>
            <a:xfrm>
              <a:off x="4235250"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3"/>
            <p:cNvSpPr/>
            <p:nvPr/>
          </p:nvSpPr>
          <p:spPr>
            <a:xfrm>
              <a:off x="4287150"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3"/>
            <p:cNvSpPr/>
            <p:nvPr/>
          </p:nvSpPr>
          <p:spPr>
            <a:xfrm>
              <a:off x="4824350" y="4679200"/>
              <a:ext cx="178075" cy="60050"/>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3"/>
            <p:cNvSpPr/>
            <p:nvPr/>
          </p:nvSpPr>
          <p:spPr>
            <a:xfrm>
              <a:off x="41803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3"/>
            <p:cNvSpPr/>
            <p:nvPr/>
          </p:nvSpPr>
          <p:spPr>
            <a:xfrm>
              <a:off x="4609675" y="4679200"/>
              <a:ext cx="178075" cy="60050"/>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3"/>
            <p:cNvSpPr/>
            <p:nvPr/>
          </p:nvSpPr>
          <p:spPr>
            <a:xfrm>
              <a:off x="47175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3"/>
            <p:cNvSpPr/>
            <p:nvPr/>
          </p:nvSpPr>
          <p:spPr>
            <a:xfrm>
              <a:off x="4664625" y="4721925"/>
              <a:ext cx="178075" cy="59050"/>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3"/>
            <p:cNvSpPr/>
            <p:nvPr/>
          </p:nvSpPr>
          <p:spPr>
            <a:xfrm>
              <a:off x="4501825" y="4679200"/>
              <a:ext cx="178075" cy="60050"/>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3"/>
            <p:cNvSpPr/>
            <p:nvPr/>
          </p:nvSpPr>
          <p:spPr>
            <a:xfrm>
              <a:off x="4238300" y="4806375"/>
              <a:ext cx="178075" cy="5902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3"/>
            <p:cNvSpPr/>
            <p:nvPr/>
          </p:nvSpPr>
          <p:spPr>
            <a:xfrm>
              <a:off x="43451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3"/>
            <p:cNvSpPr/>
            <p:nvPr/>
          </p:nvSpPr>
          <p:spPr>
            <a:xfrm>
              <a:off x="41304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3"/>
            <p:cNvSpPr/>
            <p:nvPr/>
          </p:nvSpPr>
          <p:spPr>
            <a:xfrm>
              <a:off x="4453000" y="4806375"/>
              <a:ext cx="178075" cy="5902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3"/>
            <p:cNvSpPr/>
            <p:nvPr/>
          </p:nvSpPr>
          <p:spPr>
            <a:xfrm>
              <a:off x="40226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3"/>
            <p:cNvSpPr/>
            <p:nvPr/>
          </p:nvSpPr>
          <p:spPr>
            <a:xfrm>
              <a:off x="3915800" y="4806375"/>
              <a:ext cx="178050" cy="5902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3"/>
            <p:cNvSpPr/>
            <p:nvPr/>
          </p:nvSpPr>
          <p:spPr>
            <a:xfrm>
              <a:off x="45598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3"/>
            <p:cNvSpPr/>
            <p:nvPr/>
          </p:nvSpPr>
          <p:spPr>
            <a:xfrm>
              <a:off x="3700100" y="4806375"/>
              <a:ext cx="179075" cy="5902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3"/>
            <p:cNvSpPr/>
            <p:nvPr/>
          </p:nvSpPr>
          <p:spPr>
            <a:xfrm>
              <a:off x="38079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3"/>
            <p:cNvSpPr/>
            <p:nvPr/>
          </p:nvSpPr>
          <p:spPr>
            <a:xfrm>
              <a:off x="4879300" y="4721925"/>
              <a:ext cx="179075" cy="59050"/>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3"/>
            <p:cNvSpPr/>
            <p:nvPr/>
          </p:nvSpPr>
          <p:spPr>
            <a:xfrm>
              <a:off x="4984075" y="4637475"/>
              <a:ext cx="178075" cy="59050"/>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3"/>
            <p:cNvSpPr/>
            <p:nvPr/>
          </p:nvSpPr>
          <p:spPr>
            <a:xfrm>
              <a:off x="4932200" y="4679200"/>
              <a:ext cx="178075" cy="60050"/>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3"/>
            <p:cNvSpPr/>
            <p:nvPr/>
          </p:nvSpPr>
          <p:spPr>
            <a:xfrm>
              <a:off x="3593275" y="4806375"/>
              <a:ext cx="178075" cy="5902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3"/>
            <p:cNvSpPr/>
            <p:nvPr/>
          </p:nvSpPr>
          <p:spPr>
            <a:xfrm>
              <a:off x="46676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3"/>
            <p:cNvSpPr/>
            <p:nvPr/>
          </p:nvSpPr>
          <p:spPr>
            <a:xfrm>
              <a:off x="4775525" y="4806375"/>
              <a:ext cx="178075" cy="5902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3"/>
            <p:cNvSpPr/>
            <p:nvPr/>
          </p:nvSpPr>
          <p:spPr>
            <a:xfrm>
              <a:off x="4827400" y="4763650"/>
              <a:ext cx="178075" cy="60050"/>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3"/>
            <p:cNvSpPr/>
            <p:nvPr/>
          </p:nvSpPr>
          <p:spPr>
            <a:xfrm>
              <a:off x="3590200" y="4721925"/>
              <a:ext cx="178075" cy="59050"/>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3"/>
            <p:cNvSpPr/>
            <p:nvPr/>
          </p:nvSpPr>
          <p:spPr>
            <a:xfrm>
              <a:off x="43400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3"/>
            <p:cNvSpPr/>
            <p:nvPr/>
          </p:nvSpPr>
          <p:spPr>
            <a:xfrm>
              <a:off x="4446875" y="4637475"/>
              <a:ext cx="178075" cy="59050"/>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3"/>
            <p:cNvSpPr/>
            <p:nvPr/>
          </p:nvSpPr>
          <p:spPr>
            <a:xfrm>
              <a:off x="4232200" y="4637475"/>
              <a:ext cx="178075" cy="59050"/>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3"/>
            <p:cNvSpPr/>
            <p:nvPr/>
          </p:nvSpPr>
          <p:spPr>
            <a:xfrm>
              <a:off x="45547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3"/>
            <p:cNvSpPr/>
            <p:nvPr/>
          </p:nvSpPr>
          <p:spPr>
            <a:xfrm>
              <a:off x="4769400" y="4637475"/>
              <a:ext cx="178075" cy="59050"/>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3"/>
            <p:cNvSpPr/>
            <p:nvPr/>
          </p:nvSpPr>
          <p:spPr>
            <a:xfrm>
              <a:off x="46615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3"/>
            <p:cNvSpPr/>
            <p:nvPr/>
          </p:nvSpPr>
          <p:spPr>
            <a:xfrm>
              <a:off x="41243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3"/>
            <p:cNvSpPr/>
            <p:nvPr/>
          </p:nvSpPr>
          <p:spPr>
            <a:xfrm>
              <a:off x="3538325" y="4763650"/>
              <a:ext cx="178075" cy="60050"/>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3"/>
            <p:cNvSpPr/>
            <p:nvPr/>
          </p:nvSpPr>
          <p:spPr>
            <a:xfrm>
              <a:off x="3642100" y="4679200"/>
              <a:ext cx="179100" cy="60050"/>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3"/>
            <p:cNvSpPr/>
            <p:nvPr/>
          </p:nvSpPr>
          <p:spPr>
            <a:xfrm>
              <a:off x="48772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3"/>
            <p:cNvSpPr/>
            <p:nvPr/>
          </p:nvSpPr>
          <p:spPr>
            <a:xfrm>
              <a:off x="34854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3"/>
            <p:cNvSpPr/>
            <p:nvPr/>
          </p:nvSpPr>
          <p:spPr>
            <a:xfrm>
              <a:off x="3695000" y="4637475"/>
              <a:ext cx="178075" cy="59050"/>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3"/>
            <p:cNvSpPr/>
            <p:nvPr/>
          </p:nvSpPr>
          <p:spPr>
            <a:xfrm>
              <a:off x="3909675" y="4637475"/>
              <a:ext cx="178075" cy="59050"/>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3"/>
            <p:cNvSpPr/>
            <p:nvPr/>
          </p:nvSpPr>
          <p:spPr>
            <a:xfrm>
              <a:off x="3801825" y="4637475"/>
              <a:ext cx="179100" cy="59050"/>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3"/>
            <p:cNvSpPr/>
            <p:nvPr/>
          </p:nvSpPr>
          <p:spPr>
            <a:xfrm>
              <a:off x="40175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3"/>
            <p:cNvSpPr/>
            <p:nvPr/>
          </p:nvSpPr>
          <p:spPr>
            <a:xfrm>
              <a:off x="4791800" y="4478775"/>
              <a:ext cx="657275" cy="73275"/>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3"/>
            <p:cNvSpPr/>
            <p:nvPr/>
          </p:nvSpPr>
          <p:spPr>
            <a:xfrm>
              <a:off x="4786700" y="4470625"/>
              <a:ext cx="667450" cy="89550"/>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3"/>
            <p:cNvSpPr/>
            <p:nvPr/>
          </p:nvSpPr>
          <p:spPr>
            <a:xfrm>
              <a:off x="5097025" y="4128775"/>
              <a:ext cx="102775" cy="392750"/>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3"/>
            <p:cNvSpPr/>
            <p:nvPr/>
          </p:nvSpPr>
          <p:spPr>
            <a:xfrm>
              <a:off x="5088875" y="4119600"/>
              <a:ext cx="120075" cy="410050"/>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3"/>
            <p:cNvSpPr/>
            <p:nvPr/>
          </p:nvSpPr>
          <p:spPr>
            <a:xfrm>
              <a:off x="5080750" y="4128775"/>
              <a:ext cx="135325" cy="284900"/>
            </a:xfrm>
            <a:custGeom>
              <a:rect b="b" l="l" r="r" t="t"/>
              <a:pathLst>
                <a:path extrusionOk="0" h="11396" w="5413">
                  <a:moveTo>
                    <a:pt x="0" y="0"/>
                  </a:moveTo>
                  <a:lnTo>
                    <a:pt x="0" y="11395"/>
                  </a:lnTo>
                  <a:lnTo>
                    <a:pt x="5413" y="11395"/>
                  </a:lnTo>
                  <a:lnTo>
                    <a:pt x="54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3"/>
            <p:cNvSpPr/>
            <p:nvPr/>
          </p:nvSpPr>
          <p:spPr>
            <a:xfrm>
              <a:off x="5072600" y="4119600"/>
              <a:ext cx="152650" cy="302200"/>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3"/>
            <p:cNvSpPr/>
            <p:nvPr/>
          </p:nvSpPr>
          <p:spPr>
            <a:xfrm>
              <a:off x="4319700" y="2821375"/>
              <a:ext cx="1707275" cy="1335900"/>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3"/>
            <p:cNvSpPr/>
            <p:nvPr/>
          </p:nvSpPr>
          <p:spPr>
            <a:xfrm>
              <a:off x="4310550" y="2813225"/>
              <a:ext cx="1724550" cy="1352200"/>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3"/>
            <p:cNvSpPr/>
            <p:nvPr/>
          </p:nvSpPr>
          <p:spPr>
            <a:xfrm>
              <a:off x="4410250" y="2892600"/>
              <a:ext cx="1525150" cy="1193450"/>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3"/>
            <p:cNvSpPr/>
            <p:nvPr/>
          </p:nvSpPr>
          <p:spPr>
            <a:xfrm>
              <a:off x="440212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3"/>
            <p:cNvSpPr/>
            <p:nvPr/>
          </p:nvSpPr>
          <p:spPr>
            <a:xfrm>
              <a:off x="4506925" y="2953625"/>
              <a:ext cx="534150" cy="335775"/>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3"/>
            <p:cNvSpPr/>
            <p:nvPr/>
          </p:nvSpPr>
          <p:spPr>
            <a:xfrm>
              <a:off x="4506925" y="3313800"/>
              <a:ext cx="534150" cy="334775"/>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3"/>
            <p:cNvSpPr/>
            <p:nvPr/>
          </p:nvSpPr>
          <p:spPr>
            <a:xfrm>
              <a:off x="4506925" y="3681100"/>
              <a:ext cx="534150" cy="335775"/>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3"/>
            <p:cNvSpPr/>
            <p:nvPr/>
          </p:nvSpPr>
          <p:spPr>
            <a:xfrm>
              <a:off x="5110250" y="2953625"/>
              <a:ext cx="534175" cy="335775"/>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3"/>
            <p:cNvSpPr/>
            <p:nvPr/>
          </p:nvSpPr>
          <p:spPr>
            <a:xfrm>
              <a:off x="5110250" y="3321950"/>
              <a:ext cx="534175" cy="335775"/>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3"/>
            <p:cNvSpPr/>
            <p:nvPr/>
          </p:nvSpPr>
          <p:spPr>
            <a:xfrm>
              <a:off x="3941225" y="2531400"/>
              <a:ext cx="657275" cy="73275"/>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3"/>
            <p:cNvSpPr/>
            <p:nvPr/>
          </p:nvSpPr>
          <p:spPr>
            <a:xfrm>
              <a:off x="3936125" y="2523250"/>
              <a:ext cx="668475" cy="89575"/>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3"/>
            <p:cNvSpPr/>
            <p:nvPr/>
          </p:nvSpPr>
          <p:spPr>
            <a:xfrm>
              <a:off x="4246450" y="2181400"/>
              <a:ext cx="103800" cy="392750"/>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3"/>
            <p:cNvSpPr/>
            <p:nvPr/>
          </p:nvSpPr>
          <p:spPr>
            <a:xfrm>
              <a:off x="4238300" y="2172250"/>
              <a:ext cx="120100" cy="410050"/>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3"/>
            <p:cNvSpPr/>
            <p:nvPr/>
          </p:nvSpPr>
          <p:spPr>
            <a:xfrm>
              <a:off x="4230175" y="2181400"/>
              <a:ext cx="136350" cy="284900"/>
            </a:xfrm>
            <a:custGeom>
              <a:rect b="b" l="l" r="r" t="t"/>
              <a:pathLst>
                <a:path extrusionOk="0" h="11396" w="5454">
                  <a:moveTo>
                    <a:pt x="0" y="1"/>
                  </a:moveTo>
                  <a:lnTo>
                    <a:pt x="0" y="11396"/>
                  </a:lnTo>
                  <a:lnTo>
                    <a:pt x="5454" y="11396"/>
                  </a:lnTo>
                  <a:lnTo>
                    <a:pt x="545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3"/>
            <p:cNvSpPr/>
            <p:nvPr/>
          </p:nvSpPr>
          <p:spPr>
            <a:xfrm>
              <a:off x="4222025" y="2172250"/>
              <a:ext cx="152650" cy="303225"/>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3"/>
            <p:cNvSpPr/>
            <p:nvPr/>
          </p:nvSpPr>
          <p:spPr>
            <a:xfrm>
              <a:off x="3469125" y="874000"/>
              <a:ext cx="1707275" cy="133592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3"/>
            <p:cNvSpPr/>
            <p:nvPr/>
          </p:nvSpPr>
          <p:spPr>
            <a:xfrm>
              <a:off x="3461000" y="865875"/>
              <a:ext cx="1723550" cy="135217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3"/>
            <p:cNvSpPr/>
            <p:nvPr/>
          </p:nvSpPr>
          <p:spPr>
            <a:xfrm>
              <a:off x="3560700" y="945225"/>
              <a:ext cx="1524125" cy="1193475"/>
            </a:xfrm>
            <a:custGeom>
              <a:rect b="b" l="l" r="r" t="t"/>
              <a:pathLst>
                <a:path extrusionOk="0" h="47739" w="60965">
                  <a:moveTo>
                    <a:pt x="1" y="1"/>
                  </a:moveTo>
                  <a:lnTo>
                    <a:pt x="1" y="47738"/>
                  </a:lnTo>
                  <a:lnTo>
                    <a:pt x="60965" y="47738"/>
                  </a:lnTo>
                  <a:lnTo>
                    <a:pt x="609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3"/>
            <p:cNvSpPr/>
            <p:nvPr/>
          </p:nvSpPr>
          <p:spPr>
            <a:xfrm>
              <a:off x="3551550" y="937075"/>
              <a:ext cx="1542450" cy="120975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3"/>
            <p:cNvSpPr/>
            <p:nvPr/>
          </p:nvSpPr>
          <p:spPr>
            <a:xfrm>
              <a:off x="3671600" y="1070375"/>
              <a:ext cx="637950" cy="293050"/>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3"/>
            <p:cNvSpPr/>
            <p:nvPr/>
          </p:nvSpPr>
          <p:spPr>
            <a:xfrm>
              <a:off x="3760125" y="1538400"/>
              <a:ext cx="1047975" cy="116000"/>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3"/>
            <p:cNvSpPr/>
            <p:nvPr/>
          </p:nvSpPr>
          <p:spPr>
            <a:xfrm>
              <a:off x="3760125" y="1639125"/>
              <a:ext cx="1047975" cy="116000"/>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3"/>
            <p:cNvSpPr/>
            <p:nvPr/>
          </p:nvSpPr>
          <p:spPr>
            <a:xfrm>
              <a:off x="3760125" y="1866000"/>
              <a:ext cx="1047975" cy="115000"/>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3"/>
            <p:cNvSpPr/>
            <p:nvPr/>
          </p:nvSpPr>
          <p:spPr>
            <a:xfrm>
              <a:off x="3760125" y="1764250"/>
              <a:ext cx="1047975" cy="116025"/>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3"/>
            <p:cNvSpPr/>
            <p:nvPr/>
          </p:nvSpPr>
          <p:spPr>
            <a:xfrm>
              <a:off x="4825375" y="1479375"/>
              <a:ext cx="96675" cy="97700"/>
            </a:xfrm>
            <a:custGeom>
              <a:rect b="b" l="l" r="r" t="t"/>
              <a:pathLst>
                <a:path extrusionOk="0" h="3908" w="3867">
                  <a:moveTo>
                    <a:pt x="0" y="1"/>
                  </a:moveTo>
                  <a:lnTo>
                    <a:pt x="0" y="3908"/>
                  </a:lnTo>
                  <a:lnTo>
                    <a:pt x="3866" y="3908"/>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3"/>
            <p:cNvSpPr/>
            <p:nvPr/>
          </p:nvSpPr>
          <p:spPr>
            <a:xfrm>
              <a:off x="4825375" y="1599425"/>
              <a:ext cx="96675" cy="96700"/>
            </a:xfrm>
            <a:custGeom>
              <a:rect b="b" l="l" r="r" t="t"/>
              <a:pathLst>
                <a:path extrusionOk="0" h="3868"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3"/>
            <p:cNvSpPr/>
            <p:nvPr/>
          </p:nvSpPr>
          <p:spPr>
            <a:xfrm>
              <a:off x="4825375" y="1804950"/>
              <a:ext cx="96675" cy="96675"/>
            </a:xfrm>
            <a:custGeom>
              <a:rect b="b" l="l" r="r" t="t"/>
              <a:pathLst>
                <a:path extrusionOk="0" h="3867"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3"/>
            <p:cNvSpPr/>
            <p:nvPr/>
          </p:nvSpPr>
          <p:spPr>
            <a:xfrm>
              <a:off x="4825375" y="1924000"/>
              <a:ext cx="96675" cy="97700"/>
            </a:xfrm>
            <a:custGeom>
              <a:rect b="b" l="l" r="r" t="t"/>
              <a:pathLst>
                <a:path extrusionOk="0" h="3908" w="3867">
                  <a:moveTo>
                    <a:pt x="0" y="0"/>
                  </a:moveTo>
                  <a:lnTo>
                    <a:pt x="0" y="3907"/>
                  </a:lnTo>
                  <a:lnTo>
                    <a:pt x="3866" y="3907"/>
                  </a:lnTo>
                  <a:lnTo>
                    <a:pt x="38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3"/>
            <p:cNvSpPr/>
            <p:nvPr/>
          </p:nvSpPr>
          <p:spPr>
            <a:xfrm>
              <a:off x="3644125" y="1479375"/>
              <a:ext cx="96700" cy="97700"/>
            </a:xfrm>
            <a:custGeom>
              <a:rect b="b" l="l" r="r" t="t"/>
              <a:pathLst>
                <a:path extrusionOk="0" h="3908" w="3868">
                  <a:moveTo>
                    <a:pt x="1" y="1"/>
                  </a:moveTo>
                  <a:lnTo>
                    <a:pt x="1" y="3908"/>
                  </a:lnTo>
                  <a:lnTo>
                    <a:pt x="3867" y="3908"/>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3"/>
            <p:cNvSpPr/>
            <p:nvPr/>
          </p:nvSpPr>
          <p:spPr>
            <a:xfrm>
              <a:off x="3644125" y="1599425"/>
              <a:ext cx="96700" cy="96700"/>
            </a:xfrm>
            <a:custGeom>
              <a:rect b="b" l="l" r="r" t="t"/>
              <a:pathLst>
                <a:path extrusionOk="0" h="3868"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3"/>
            <p:cNvSpPr/>
            <p:nvPr/>
          </p:nvSpPr>
          <p:spPr>
            <a:xfrm>
              <a:off x="3644125" y="1804950"/>
              <a:ext cx="96700" cy="96675"/>
            </a:xfrm>
            <a:custGeom>
              <a:rect b="b" l="l" r="r" t="t"/>
              <a:pathLst>
                <a:path extrusionOk="0" h="3867"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3"/>
            <p:cNvSpPr/>
            <p:nvPr/>
          </p:nvSpPr>
          <p:spPr>
            <a:xfrm>
              <a:off x="3644125" y="1924000"/>
              <a:ext cx="96700" cy="97700"/>
            </a:xfrm>
            <a:custGeom>
              <a:rect b="b" l="l" r="r" t="t"/>
              <a:pathLst>
                <a:path extrusionOk="0" h="3908" w="3868">
                  <a:moveTo>
                    <a:pt x="1" y="0"/>
                  </a:moveTo>
                  <a:lnTo>
                    <a:pt x="1" y="3907"/>
                  </a:lnTo>
                  <a:lnTo>
                    <a:pt x="3867" y="3907"/>
                  </a:lnTo>
                  <a:lnTo>
                    <a:pt x="38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3"/>
            <p:cNvSpPr/>
            <p:nvPr/>
          </p:nvSpPr>
          <p:spPr>
            <a:xfrm>
              <a:off x="4389900" y="1053075"/>
              <a:ext cx="534175" cy="335775"/>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3"/>
            <p:cNvSpPr/>
            <p:nvPr/>
          </p:nvSpPr>
          <p:spPr>
            <a:xfrm>
              <a:off x="2792550" y="4478775"/>
              <a:ext cx="657275" cy="73275"/>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3"/>
            <p:cNvSpPr/>
            <p:nvPr/>
          </p:nvSpPr>
          <p:spPr>
            <a:xfrm>
              <a:off x="2787450" y="4470625"/>
              <a:ext cx="667475" cy="89550"/>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3"/>
            <p:cNvSpPr/>
            <p:nvPr/>
          </p:nvSpPr>
          <p:spPr>
            <a:xfrm>
              <a:off x="3097775" y="4128775"/>
              <a:ext cx="102775" cy="392750"/>
            </a:xfrm>
            <a:custGeom>
              <a:rect b="b" l="l" r="r" t="t"/>
              <a:pathLst>
                <a:path extrusionOk="0" h="15710" w="4111">
                  <a:moveTo>
                    <a:pt x="1" y="0"/>
                  </a:moveTo>
                  <a:lnTo>
                    <a:pt x="1" y="15709"/>
                  </a:lnTo>
                  <a:lnTo>
                    <a:pt x="4111" y="15709"/>
                  </a:lnTo>
                  <a:lnTo>
                    <a:pt x="41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3"/>
            <p:cNvSpPr/>
            <p:nvPr/>
          </p:nvSpPr>
          <p:spPr>
            <a:xfrm>
              <a:off x="3089625" y="4119600"/>
              <a:ext cx="120100" cy="410050"/>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3"/>
            <p:cNvSpPr/>
            <p:nvPr/>
          </p:nvSpPr>
          <p:spPr>
            <a:xfrm>
              <a:off x="3081500" y="4128775"/>
              <a:ext cx="135350" cy="284900"/>
            </a:xfrm>
            <a:custGeom>
              <a:rect b="b" l="l" r="r" t="t"/>
              <a:pathLst>
                <a:path extrusionOk="0" h="11396" w="5414">
                  <a:moveTo>
                    <a:pt x="0" y="0"/>
                  </a:moveTo>
                  <a:lnTo>
                    <a:pt x="0" y="11395"/>
                  </a:lnTo>
                  <a:lnTo>
                    <a:pt x="5413" y="11395"/>
                  </a:lnTo>
                  <a:lnTo>
                    <a:pt x="54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3"/>
            <p:cNvSpPr/>
            <p:nvPr/>
          </p:nvSpPr>
          <p:spPr>
            <a:xfrm>
              <a:off x="3073350" y="4119600"/>
              <a:ext cx="152650" cy="302200"/>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3"/>
            <p:cNvSpPr/>
            <p:nvPr/>
          </p:nvSpPr>
          <p:spPr>
            <a:xfrm>
              <a:off x="2320450" y="2821375"/>
              <a:ext cx="1707275" cy="1335900"/>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3"/>
            <p:cNvSpPr/>
            <p:nvPr/>
          </p:nvSpPr>
          <p:spPr>
            <a:xfrm>
              <a:off x="2311300" y="2813225"/>
              <a:ext cx="1724575" cy="1352200"/>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3"/>
            <p:cNvSpPr/>
            <p:nvPr/>
          </p:nvSpPr>
          <p:spPr>
            <a:xfrm>
              <a:off x="2411025" y="2892600"/>
              <a:ext cx="1525125" cy="1193450"/>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3"/>
            <p:cNvSpPr/>
            <p:nvPr/>
          </p:nvSpPr>
          <p:spPr>
            <a:xfrm>
              <a:off x="240287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3"/>
            <p:cNvSpPr/>
            <p:nvPr/>
          </p:nvSpPr>
          <p:spPr>
            <a:xfrm>
              <a:off x="2700975" y="2953625"/>
              <a:ext cx="534175" cy="335775"/>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3"/>
            <p:cNvSpPr/>
            <p:nvPr/>
          </p:nvSpPr>
          <p:spPr>
            <a:xfrm>
              <a:off x="2700975" y="3313800"/>
              <a:ext cx="534175" cy="334775"/>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3"/>
            <p:cNvSpPr/>
            <p:nvPr/>
          </p:nvSpPr>
          <p:spPr>
            <a:xfrm>
              <a:off x="2700975" y="3681100"/>
              <a:ext cx="534175" cy="335775"/>
            </a:xfrm>
            <a:custGeom>
              <a:rect b="b" l="l" r="r" t="t"/>
              <a:pathLst>
                <a:path extrusionOk="0" h="13431" w="21367">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3"/>
            <p:cNvSpPr/>
            <p:nvPr/>
          </p:nvSpPr>
          <p:spPr>
            <a:xfrm>
              <a:off x="2692850" y="3672950"/>
              <a:ext cx="551450" cy="352075"/>
            </a:xfrm>
            <a:custGeom>
              <a:rect b="b" l="l" r="r" t="t"/>
              <a:pathLst>
                <a:path extrusionOk="0" h="14083" w="22058">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3"/>
            <p:cNvSpPr/>
            <p:nvPr/>
          </p:nvSpPr>
          <p:spPr>
            <a:xfrm>
              <a:off x="3304325" y="2953625"/>
              <a:ext cx="534175" cy="335775"/>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3"/>
            <p:cNvSpPr/>
            <p:nvPr/>
          </p:nvSpPr>
          <p:spPr>
            <a:xfrm>
              <a:off x="3304325" y="3321950"/>
              <a:ext cx="534175" cy="335775"/>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3"/>
            <p:cNvSpPr/>
            <p:nvPr/>
          </p:nvSpPr>
          <p:spPr>
            <a:xfrm>
              <a:off x="3173075" y="2324875"/>
              <a:ext cx="135325" cy="24927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3"/>
            <p:cNvSpPr/>
            <p:nvPr/>
          </p:nvSpPr>
          <p:spPr>
            <a:xfrm>
              <a:off x="2390675" y="1910275"/>
              <a:ext cx="866850" cy="1118675"/>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3"/>
            <p:cNvSpPr/>
            <p:nvPr/>
          </p:nvSpPr>
          <p:spPr>
            <a:xfrm>
              <a:off x="2431350" y="1943325"/>
              <a:ext cx="633900" cy="998125"/>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3"/>
            <p:cNvSpPr/>
            <p:nvPr/>
          </p:nvSpPr>
          <p:spPr>
            <a:xfrm>
              <a:off x="2939050" y="2055250"/>
              <a:ext cx="304250" cy="177050"/>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3"/>
            <p:cNvSpPr/>
            <p:nvPr/>
          </p:nvSpPr>
          <p:spPr>
            <a:xfrm>
              <a:off x="2382525" y="1901600"/>
              <a:ext cx="878075" cy="1136150"/>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3"/>
            <p:cNvSpPr/>
            <p:nvPr/>
          </p:nvSpPr>
          <p:spPr>
            <a:xfrm>
              <a:off x="2417125" y="1742250"/>
              <a:ext cx="1039825" cy="903125"/>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3"/>
            <p:cNvSpPr/>
            <p:nvPr/>
          </p:nvSpPr>
          <p:spPr>
            <a:xfrm>
              <a:off x="2435425" y="1733725"/>
              <a:ext cx="997100" cy="919800"/>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3"/>
            <p:cNvSpPr/>
            <p:nvPr/>
          </p:nvSpPr>
          <p:spPr>
            <a:xfrm>
              <a:off x="2586000" y="2406000"/>
              <a:ext cx="59050" cy="52500"/>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3"/>
            <p:cNvSpPr/>
            <p:nvPr/>
          </p:nvSpPr>
          <p:spPr>
            <a:xfrm>
              <a:off x="2671475" y="1981950"/>
              <a:ext cx="727475" cy="348225"/>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3"/>
            <p:cNvSpPr/>
            <p:nvPr/>
          </p:nvSpPr>
          <p:spPr>
            <a:xfrm>
              <a:off x="2657225" y="2145625"/>
              <a:ext cx="358175" cy="400300"/>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3"/>
            <p:cNvSpPr/>
            <p:nvPr/>
          </p:nvSpPr>
          <p:spPr>
            <a:xfrm>
              <a:off x="2814925" y="2364375"/>
              <a:ext cx="487375" cy="66325"/>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3"/>
            <p:cNvSpPr/>
            <p:nvPr/>
          </p:nvSpPr>
          <p:spPr>
            <a:xfrm>
              <a:off x="2735575" y="2281825"/>
              <a:ext cx="160775" cy="314125"/>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3"/>
            <p:cNvSpPr/>
            <p:nvPr/>
          </p:nvSpPr>
          <p:spPr>
            <a:xfrm>
              <a:off x="2734550" y="2272975"/>
              <a:ext cx="163825" cy="331700"/>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3"/>
            <p:cNvSpPr/>
            <p:nvPr/>
          </p:nvSpPr>
          <p:spPr>
            <a:xfrm>
              <a:off x="1585875" y="4992575"/>
              <a:ext cx="2500875" cy="466000"/>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3"/>
            <p:cNvSpPr/>
            <p:nvPr/>
          </p:nvSpPr>
          <p:spPr>
            <a:xfrm>
              <a:off x="1577750" y="4984425"/>
              <a:ext cx="2518150" cy="483300"/>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3"/>
            <p:cNvSpPr/>
            <p:nvPr/>
          </p:nvSpPr>
          <p:spPr>
            <a:xfrm>
              <a:off x="1598100" y="2881400"/>
              <a:ext cx="1406100" cy="2341600"/>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3"/>
            <p:cNvSpPr/>
            <p:nvPr/>
          </p:nvSpPr>
          <p:spPr>
            <a:xfrm>
              <a:off x="1631675" y="2921075"/>
              <a:ext cx="1264675" cy="229332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3"/>
            <p:cNvSpPr/>
            <p:nvPr/>
          </p:nvSpPr>
          <p:spPr>
            <a:xfrm>
              <a:off x="2061025" y="3553925"/>
              <a:ext cx="189250" cy="494225"/>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3"/>
            <p:cNvSpPr/>
            <p:nvPr/>
          </p:nvSpPr>
          <p:spPr>
            <a:xfrm>
              <a:off x="2482225" y="4041475"/>
              <a:ext cx="199450" cy="202600"/>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3"/>
            <p:cNvSpPr/>
            <p:nvPr/>
          </p:nvSpPr>
          <p:spPr>
            <a:xfrm>
              <a:off x="2361150" y="4252250"/>
              <a:ext cx="335775" cy="50525"/>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3"/>
            <p:cNvSpPr/>
            <p:nvPr/>
          </p:nvSpPr>
          <p:spPr>
            <a:xfrm>
              <a:off x="2311300" y="4874800"/>
              <a:ext cx="481275" cy="35362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3"/>
            <p:cNvSpPr/>
            <p:nvPr/>
          </p:nvSpPr>
          <p:spPr>
            <a:xfrm>
              <a:off x="1614375" y="2872825"/>
              <a:ext cx="1385750" cy="235885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3"/>
            <p:cNvSpPr/>
            <p:nvPr/>
          </p:nvSpPr>
          <p:spPr>
            <a:xfrm>
              <a:off x="2237025" y="2767550"/>
              <a:ext cx="724450" cy="471000"/>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3"/>
            <p:cNvSpPr/>
            <p:nvPr/>
          </p:nvSpPr>
          <p:spPr>
            <a:xfrm>
              <a:off x="2237025" y="2767450"/>
              <a:ext cx="532150" cy="315425"/>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3"/>
            <p:cNvSpPr/>
            <p:nvPr/>
          </p:nvSpPr>
          <p:spPr>
            <a:xfrm>
              <a:off x="2227875" y="2759300"/>
              <a:ext cx="742750" cy="488050"/>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3"/>
            <p:cNvSpPr/>
            <p:nvPr/>
          </p:nvSpPr>
          <p:spPr>
            <a:xfrm>
              <a:off x="3860850" y="4333950"/>
              <a:ext cx="672550" cy="470425"/>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3"/>
            <p:cNvSpPr/>
            <p:nvPr/>
          </p:nvSpPr>
          <p:spPr>
            <a:xfrm>
              <a:off x="3852700" y="4326150"/>
              <a:ext cx="674575" cy="486350"/>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3"/>
            <p:cNvSpPr/>
            <p:nvPr/>
          </p:nvSpPr>
          <p:spPr>
            <a:xfrm>
              <a:off x="4208800" y="4389225"/>
              <a:ext cx="212675" cy="101775"/>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3"/>
            <p:cNvSpPr/>
            <p:nvPr/>
          </p:nvSpPr>
          <p:spPr>
            <a:xfrm>
              <a:off x="4107075" y="4395325"/>
              <a:ext cx="78350" cy="56000"/>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3"/>
            <p:cNvSpPr/>
            <p:nvPr/>
          </p:nvSpPr>
          <p:spPr>
            <a:xfrm>
              <a:off x="3132375" y="4321475"/>
              <a:ext cx="590625" cy="35775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3"/>
            <p:cNvSpPr/>
            <p:nvPr/>
          </p:nvSpPr>
          <p:spPr>
            <a:xfrm>
              <a:off x="3136450" y="4312925"/>
              <a:ext cx="579950" cy="374425"/>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3"/>
            <p:cNvSpPr/>
            <p:nvPr/>
          </p:nvSpPr>
          <p:spPr>
            <a:xfrm>
              <a:off x="3444725" y="4365825"/>
              <a:ext cx="110925" cy="69225"/>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3"/>
            <p:cNvSpPr/>
            <p:nvPr/>
          </p:nvSpPr>
          <p:spPr>
            <a:xfrm>
              <a:off x="3362300" y="4339625"/>
              <a:ext cx="85500" cy="62600"/>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3"/>
            <p:cNvSpPr/>
            <p:nvPr/>
          </p:nvSpPr>
          <p:spPr>
            <a:xfrm>
              <a:off x="2535150" y="3264975"/>
              <a:ext cx="1519025" cy="2054400"/>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3"/>
            <p:cNvSpPr/>
            <p:nvPr/>
          </p:nvSpPr>
          <p:spPr>
            <a:xfrm>
              <a:off x="2553450" y="3316850"/>
              <a:ext cx="1490550" cy="2002325"/>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3"/>
            <p:cNvSpPr/>
            <p:nvPr/>
          </p:nvSpPr>
          <p:spPr>
            <a:xfrm>
              <a:off x="2545325" y="3256325"/>
              <a:ext cx="1502750" cy="20720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3"/>
            <p:cNvSpPr/>
            <p:nvPr/>
          </p:nvSpPr>
          <p:spPr>
            <a:xfrm>
              <a:off x="3802850" y="4638300"/>
              <a:ext cx="175025" cy="233225"/>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3"/>
            <p:cNvSpPr/>
            <p:nvPr/>
          </p:nvSpPr>
          <p:spPr>
            <a:xfrm>
              <a:off x="975425" y="2808800"/>
              <a:ext cx="1312500" cy="2649775"/>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3"/>
            <p:cNvSpPr/>
            <p:nvPr/>
          </p:nvSpPr>
          <p:spPr>
            <a:xfrm>
              <a:off x="966275" y="2801025"/>
              <a:ext cx="1330800" cy="2666700"/>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3"/>
            <p:cNvSpPr/>
            <p:nvPr/>
          </p:nvSpPr>
          <p:spPr>
            <a:xfrm>
              <a:off x="474850" y="2774800"/>
              <a:ext cx="1737800" cy="2683775"/>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3"/>
            <p:cNvSpPr/>
            <p:nvPr/>
          </p:nvSpPr>
          <p:spPr>
            <a:xfrm>
              <a:off x="469775" y="2766425"/>
              <a:ext cx="1751000" cy="2701300"/>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3"/>
            <p:cNvSpPr/>
            <p:nvPr/>
          </p:nvSpPr>
          <p:spPr>
            <a:xfrm>
              <a:off x="1026300" y="5458550"/>
              <a:ext cx="6114750" cy="25"/>
            </a:xfrm>
            <a:custGeom>
              <a:rect b="b" l="l" r="r" t="t"/>
              <a:pathLst>
                <a:path extrusionOk="0" h="1" w="244590">
                  <a:moveTo>
                    <a:pt x="0" y="0"/>
                  </a:moveTo>
                  <a:lnTo>
                    <a:pt x="244590"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3"/>
            <p:cNvSpPr/>
            <p:nvPr/>
          </p:nvSpPr>
          <p:spPr>
            <a:xfrm>
              <a:off x="1017150" y="5450400"/>
              <a:ext cx="6132050" cy="17325"/>
            </a:xfrm>
            <a:custGeom>
              <a:rect b="b" l="l" r="r" t="t"/>
              <a:pathLst>
                <a:path extrusionOk="0" h="693" w="245282">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1" name="Google Shape;1881;p33"/>
          <p:cNvSpPr txBox="1"/>
          <p:nvPr>
            <p:ph type="ctrTitle"/>
          </p:nvPr>
        </p:nvSpPr>
        <p:spPr>
          <a:xfrm>
            <a:off x="5039500" y="1523250"/>
            <a:ext cx="3445800" cy="17922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r">
              <a:spcBef>
                <a:spcPts val="0"/>
              </a:spcBef>
              <a:spcAft>
                <a:spcPts val="0"/>
              </a:spcAft>
              <a:buNone/>
            </a:pPr>
            <a:r>
              <a:rPr b="1" lang="en" sz="6000">
                <a:solidFill>
                  <a:schemeClr val="dk1"/>
                </a:solidFill>
              </a:rPr>
              <a:t>Movilidad Urbana</a:t>
            </a:r>
            <a:endParaRPr sz="6000">
              <a:solidFill>
                <a:schemeClr val="dk1"/>
              </a:solidFill>
            </a:endParaRPr>
          </a:p>
        </p:txBody>
      </p:sp>
      <p:sp>
        <p:nvSpPr>
          <p:cNvPr id="1882" name="Google Shape;1882;p33"/>
          <p:cNvSpPr txBox="1"/>
          <p:nvPr>
            <p:ph idx="1" type="subTitle"/>
          </p:nvPr>
        </p:nvSpPr>
        <p:spPr>
          <a:xfrm>
            <a:off x="4831600" y="3278275"/>
            <a:ext cx="3653700" cy="1352700"/>
          </a:xfrm>
          <a:prstGeom prst="rect">
            <a:avLst/>
          </a:prstGeom>
        </p:spPr>
        <p:txBody>
          <a:bodyPr anchorCtr="0" anchor="t" bIns="91425" lIns="91425" spcFirstLastPara="1" rIns="91425" wrap="square" tIns="91425">
            <a:noAutofit/>
          </a:bodyPr>
          <a:lstStyle/>
          <a:p>
            <a:pPr indent="0" lvl="0" marL="0" rtl="0" algn="r">
              <a:lnSpc>
                <a:spcPct val="150000"/>
              </a:lnSpc>
              <a:spcBef>
                <a:spcPts val="0"/>
              </a:spcBef>
              <a:spcAft>
                <a:spcPts val="0"/>
              </a:spcAft>
              <a:buNone/>
            </a:pPr>
            <a:r>
              <a:rPr lang="en" sz="1600">
                <a:solidFill>
                  <a:srgbClr val="000000"/>
                </a:solidFill>
                <a:latin typeface="Barlow Semi Condensed"/>
                <a:ea typeface="Barlow Semi Condensed"/>
                <a:cs typeface="Barlow Semi Condensed"/>
                <a:sym typeface="Barlow Semi Condensed"/>
              </a:rPr>
              <a:t>Angel Luna - A01177358</a:t>
            </a:r>
            <a:endParaRPr sz="1600">
              <a:solidFill>
                <a:srgbClr val="000000"/>
              </a:solidFill>
              <a:latin typeface="Barlow Semi Condensed"/>
              <a:ea typeface="Barlow Semi Condensed"/>
              <a:cs typeface="Barlow Semi Condensed"/>
              <a:sym typeface="Barlow Semi Condensed"/>
            </a:endParaRPr>
          </a:p>
          <a:p>
            <a:pPr indent="0" lvl="0" marL="0" rtl="0" algn="r">
              <a:lnSpc>
                <a:spcPct val="150000"/>
              </a:lnSpc>
              <a:spcBef>
                <a:spcPts val="0"/>
              </a:spcBef>
              <a:spcAft>
                <a:spcPts val="0"/>
              </a:spcAft>
              <a:buNone/>
            </a:pPr>
            <a:r>
              <a:rPr lang="en" sz="1600">
                <a:solidFill>
                  <a:srgbClr val="000000"/>
                </a:solidFill>
                <a:latin typeface="Barlow Semi Condensed"/>
                <a:ea typeface="Barlow Semi Condensed"/>
                <a:cs typeface="Barlow Semi Condensed"/>
                <a:sym typeface="Barlow Semi Condensed"/>
              </a:rPr>
              <a:t>Jesús David Guajardo Ovalle - A01283614</a:t>
            </a:r>
            <a:endParaRPr sz="1600">
              <a:solidFill>
                <a:srgbClr val="000000"/>
              </a:solidFill>
              <a:latin typeface="Barlow Semi Condensed"/>
              <a:ea typeface="Barlow Semi Condensed"/>
              <a:cs typeface="Barlow Semi Condensed"/>
              <a:sym typeface="Barlow Semi Condensed"/>
            </a:endParaRPr>
          </a:p>
          <a:p>
            <a:pPr indent="0" lvl="0" marL="0" rtl="0" algn="r">
              <a:lnSpc>
                <a:spcPct val="150000"/>
              </a:lnSpc>
              <a:spcBef>
                <a:spcPts val="0"/>
              </a:spcBef>
              <a:spcAft>
                <a:spcPts val="0"/>
              </a:spcAft>
              <a:buNone/>
            </a:pPr>
            <a:r>
              <a:rPr lang="en" sz="1600">
                <a:solidFill>
                  <a:srgbClr val="000000"/>
                </a:solidFill>
                <a:latin typeface="Barlow Semi Condensed"/>
                <a:ea typeface="Barlow Semi Condensed"/>
                <a:cs typeface="Barlow Semi Condensed"/>
                <a:sym typeface="Barlow Semi Condensed"/>
              </a:rPr>
              <a:t>Sebastián Fernández del Valle - A01720716</a:t>
            </a:r>
            <a:endParaRPr sz="1600">
              <a:solidFill>
                <a:srgbClr val="000000"/>
              </a:solidFill>
              <a:latin typeface="Barlow Semi Condensed"/>
              <a:ea typeface="Barlow Semi Condensed"/>
              <a:cs typeface="Barlow Semi Condensed"/>
              <a:sym typeface="Barlow Semi Condensed"/>
            </a:endParaRPr>
          </a:p>
          <a:p>
            <a:pPr indent="0" lvl="0" marL="0" rtl="0" algn="r">
              <a:lnSpc>
                <a:spcPct val="150000"/>
              </a:lnSpc>
              <a:spcBef>
                <a:spcPts val="0"/>
              </a:spcBef>
              <a:spcAft>
                <a:spcPts val="0"/>
              </a:spcAft>
              <a:buNone/>
            </a:pPr>
            <a:r>
              <a:rPr lang="en" sz="1600">
                <a:solidFill>
                  <a:srgbClr val="000000"/>
                </a:solidFill>
                <a:latin typeface="Barlow Semi Condensed"/>
                <a:ea typeface="Barlow Semi Condensed"/>
                <a:cs typeface="Barlow Semi Condensed"/>
                <a:sym typeface="Barlow Semi Condensed"/>
              </a:rPr>
              <a:t>Luis Carlos Larios Cota - A00826904</a:t>
            </a:r>
            <a:endParaRPr sz="2700"/>
          </a:p>
          <a:p>
            <a:pPr indent="0" lvl="0" marL="0" rtl="0" algn="r">
              <a:spcBef>
                <a:spcPts val="0"/>
              </a:spcBef>
              <a:spcAft>
                <a:spcPts val="0"/>
              </a:spcAft>
              <a:buNone/>
            </a:pPr>
            <a:r>
              <a:t/>
            </a:r>
            <a:endParaRPr sz="2700">
              <a:solidFill>
                <a:schemeClr val="accent1"/>
              </a:solidFill>
            </a:endParaRPr>
          </a:p>
        </p:txBody>
      </p:sp>
      <p:sp>
        <p:nvSpPr>
          <p:cNvPr id="1883" name="Google Shape;1883;p33"/>
          <p:cNvSpPr/>
          <p:nvPr/>
        </p:nvSpPr>
        <p:spPr>
          <a:xfrm>
            <a:off x="665250" y="512975"/>
            <a:ext cx="4104000" cy="2356200"/>
          </a:xfrm>
          <a:prstGeom prst="cloudCallout">
            <a:avLst>
              <a:gd fmla="val -26033" name="adj1"/>
              <a:gd fmla="val 71872" name="adj2"/>
            </a:avLst>
          </a:prstGeom>
          <a:solidFill>
            <a:schemeClr val="dk1"/>
          </a:solidFill>
          <a:ln cap="flat" cmpd="sng" w="1905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pic>
        <p:nvPicPr>
          <p:cNvPr id="1884" name="Google Shape;1884;p33"/>
          <p:cNvPicPr preferRelativeResize="0"/>
          <p:nvPr/>
        </p:nvPicPr>
        <p:blipFill>
          <a:blip r:embed="rId3">
            <a:alphaModFix/>
          </a:blip>
          <a:stretch>
            <a:fillRect/>
          </a:stretch>
        </p:blipFill>
        <p:spPr>
          <a:xfrm>
            <a:off x="1391224" y="604701"/>
            <a:ext cx="2412402" cy="2412425"/>
          </a:xfrm>
          <a:prstGeom prst="rect">
            <a:avLst/>
          </a:prstGeom>
          <a:noFill/>
          <a:ln>
            <a:noFill/>
          </a:ln>
          <a:effectLst>
            <a:outerShdw blurRad="57150" rotWithShape="0" algn="bl" dir="5400000" dist="19050">
              <a:srgbClr val="000000">
                <a:alpha val="50000"/>
              </a:srgbClr>
            </a:outerShdw>
          </a:effectLst>
        </p:spPr>
      </p:pic>
      <p:pic>
        <p:nvPicPr>
          <p:cNvPr id="1885" name="Google Shape;1885;p33"/>
          <p:cNvPicPr preferRelativeResize="0"/>
          <p:nvPr/>
        </p:nvPicPr>
        <p:blipFill>
          <a:blip r:embed="rId4">
            <a:alphaModFix/>
          </a:blip>
          <a:stretch>
            <a:fillRect/>
          </a:stretch>
        </p:blipFill>
        <p:spPr>
          <a:xfrm>
            <a:off x="1729330" y="910436"/>
            <a:ext cx="752127" cy="75212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9" name="Shape 1889"/>
        <p:cNvGrpSpPr/>
        <p:nvPr/>
      </p:nvGrpSpPr>
      <p:grpSpPr>
        <a:xfrm>
          <a:off x="0" y="0"/>
          <a:ext cx="0" cy="0"/>
          <a:chOff x="0" y="0"/>
          <a:chExt cx="0" cy="0"/>
        </a:xfrm>
      </p:grpSpPr>
      <p:sp>
        <p:nvSpPr>
          <p:cNvPr id="1890" name="Google Shape;1890;p34"/>
          <p:cNvSpPr txBox="1"/>
          <p:nvPr>
            <p:ph type="title"/>
          </p:nvPr>
        </p:nvSpPr>
        <p:spPr>
          <a:xfrm>
            <a:off x="1719072" y="338328"/>
            <a:ext cx="55779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Contexto</a:t>
            </a:r>
            <a:endParaRPr/>
          </a:p>
        </p:txBody>
      </p:sp>
      <p:sp>
        <p:nvSpPr>
          <p:cNvPr id="1891" name="Google Shape;1891;p34"/>
          <p:cNvSpPr txBox="1"/>
          <p:nvPr/>
        </p:nvSpPr>
        <p:spPr>
          <a:xfrm>
            <a:off x="5046450" y="1115550"/>
            <a:ext cx="3272100" cy="2134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a:latin typeface="Barlow Semi Condensed"/>
                <a:ea typeface="Barlow Semi Condensed"/>
                <a:cs typeface="Barlow Semi Condensed"/>
                <a:sym typeface="Barlow Semi Condensed"/>
              </a:rPr>
              <a:t>Seleccionamos un modelo multiagentes</a:t>
            </a:r>
            <a:r>
              <a:rPr lang="en">
                <a:latin typeface="Barlow Semi Condensed"/>
                <a:ea typeface="Barlow Semi Condensed"/>
                <a:cs typeface="Barlow Semi Condensed"/>
                <a:sym typeface="Barlow Semi Condensed"/>
              </a:rPr>
              <a:t> enfocado a semáforos inteligentes. Nuestro objetivo era que los semáforos fueran conscientes de los carros a su alrededor para que tomaran decisiones más inteligentes y reducir el tiempo promedio que tardan en las paradas los vehículos. Esto ayudara a reducir la congestión vehicular.</a:t>
            </a:r>
            <a:endParaRPr>
              <a:latin typeface="Barlow Semi Condensed"/>
              <a:ea typeface="Barlow Semi Condensed"/>
              <a:cs typeface="Barlow Semi Condensed"/>
              <a:sym typeface="Barlow Semi Condensed"/>
            </a:endParaRPr>
          </a:p>
        </p:txBody>
      </p:sp>
      <p:sp>
        <p:nvSpPr>
          <p:cNvPr id="1892" name="Google Shape;1892;p34"/>
          <p:cNvSpPr txBox="1"/>
          <p:nvPr/>
        </p:nvSpPr>
        <p:spPr>
          <a:xfrm>
            <a:off x="942650" y="1115550"/>
            <a:ext cx="3410700" cy="2134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a:latin typeface="Barlow Semi Condensed"/>
                <a:ea typeface="Barlow Semi Condensed"/>
                <a:cs typeface="Barlow Semi Condensed"/>
                <a:sym typeface="Barlow Semi Condensed"/>
              </a:rPr>
              <a:t>La movilidad urbana habla sobre la habilidad de transportarse de un lugar a otro y es fundamental para el desarrollo económico y social y la calidad de vida de los habitantes de una ciudad. En este reto teníamos la intención de proponer una solución al problema de movilidad urbana en México, mediante un enfoque que reduzca la congestión vehicular.  </a:t>
            </a:r>
            <a:endParaRPr/>
          </a:p>
        </p:txBody>
      </p:sp>
      <p:pic>
        <p:nvPicPr>
          <p:cNvPr id="1893" name="Google Shape;1893;p34"/>
          <p:cNvPicPr preferRelativeResize="0"/>
          <p:nvPr/>
        </p:nvPicPr>
        <p:blipFill>
          <a:blip r:embed="rId3">
            <a:alphaModFix/>
          </a:blip>
          <a:stretch>
            <a:fillRect/>
          </a:stretch>
        </p:blipFill>
        <p:spPr>
          <a:xfrm>
            <a:off x="6101822" y="3433275"/>
            <a:ext cx="1161350" cy="1161375"/>
          </a:xfrm>
          <a:prstGeom prst="rect">
            <a:avLst/>
          </a:prstGeom>
          <a:noFill/>
          <a:ln>
            <a:noFill/>
          </a:ln>
          <a:effectLst>
            <a:outerShdw blurRad="57150" rotWithShape="0" algn="bl" dir="5400000" dist="19050">
              <a:srgbClr val="000000">
                <a:alpha val="50000"/>
              </a:srgbClr>
            </a:outerShdw>
          </a:effectLst>
        </p:spPr>
      </p:pic>
      <p:cxnSp>
        <p:nvCxnSpPr>
          <p:cNvPr id="1894" name="Google Shape;1894;p34"/>
          <p:cNvCxnSpPr/>
          <p:nvPr/>
        </p:nvCxnSpPr>
        <p:spPr>
          <a:xfrm flipH="1" rot="-5400000">
            <a:off x="2973250" y="2769150"/>
            <a:ext cx="3328500" cy="21300"/>
          </a:xfrm>
          <a:prstGeom prst="straightConnector1">
            <a:avLst/>
          </a:prstGeom>
          <a:noFill/>
          <a:ln cap="flat" cmpd="sng" w="9525">
            <a:solidFill>
              <a:schemeClr val="dk2"/>
            </a:solidFill>
            <a:prstDash val="solid"/>
            <a:round/>
            <a:headEnd len="med" w="med" type="none"/>
            <a:tailEnd len="med" w="med" type="none"/>
          </a:ln>
        </p:spPr>
      </p:cxnSp>
      <p:pic>
        <p:nvPicPr>
          <p:cNvPr id="1895" name="Google Shape;1895;p34"/>
          <p:cNvPicPr preferRelativeResize="0"/>
          <p:nvPr/>
        </p:nvPicPr>
        <p:blipFill>
          <a:blip r:embed="rId4">
            <a:alphaModFix/>
          </a:blip>
          <a:stretch>
            <a:fillRect/>
          </a:stretch>
        </p:blipFill>
        <p:spPr>
          <a:xfrm>
            <a:off x="1963300" y="3433275"/>
            <a:ext cx="1161350" cy="11613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9" name="Shape 1899"/>
        <p:cNvGrpSpPr/>
        <p:nvPr/>
      </p:nvGrpSpPr>
      <p:grpSpPr>
        <a:xfrm>
          <a:off x="0" y="0"/>
          <a:ext cx="0" cy="0"/>
          <a:chOff x="0" y="0"/>
          <a:chExt cx="0" cy="0"/>
        </a:xfrm>
      </p:grpSpPr>
      <p:sp>
        <p:nvSpPr>
          <p:cNvPr id="1900" name="Google Shape;1900;p35"/>
          <p:cNvSpPr txBox="1"/>
          <p:nvPr/>
        </p:nvSpPr>
        <p:spPr>
          <a:xfrm>
            <a:off x="3771000" y="673800"/>
            <a:ext cx="4977300" cy="4057500"/>
          </a:xfrm>
          <a:prstGeom prst="rect">
            <a:avLst/>
          </a:prstGeom>
          <a:noFill/>
          <a:ln>
            <a:noFill/>
          </a:ln>
        </p:spPr>
        <p:txBody>
          <a:bodyPr anchorCtr="0" anchor="t" bIns="91425" lIns="91425" spcFirstLastPara="1" rIns="91425" wrap="square" tIns="91425">
            <a:spAutoFit/>
          </a:bodyPr>
          <a:lstStyle/>
          <a:p>
            <a:pPr indent="457200" lvl="0" marL="0" rtl="0" algn="just">
              <a:lnSpc>
                <a:spcPct val="115000"/>
              </a:lnSpc>
              <a:spcBef>
                <a:spcPts val="0"/>
              </a:spcBef>
              <a:spcAft>
                <a:spcPts val="0"/>
              </a:spcAft>
              <a:buNone/>
            </a:pPr>
            <a:r>
              <a:rPr lang="en" sz="1700">
                <a:latin typeface="Barlow Semi Condensed"/>
                <a:ea typeface="Barlow Semi Condensed"/>
                <a:cs typeface="Barlow Semi Condensed"/>
                <a:sym typeface="Barlow Semi Condensed"/>
              </a:rPr>
              <a:t>Nuestro sistema se base </a:t>
            </a:r>
            <a:r>
              <a:rPr lang="en" sz="1700">
                <a:latin typeface="Barlow Semi Condensed"/>
                <a:ea typeface="Barlow Semi Condensed"/>
                <a:cs typeface="Barlow Semi Condensed"/>
                <a:sym typeface="Barlow Semi Condensed"/>
              </a:rPr>
              <a:t>en tres</a:t>
            </a:r>
            <a:r>
              <a:rPr lang="en" sz="1700">
                <a:latin typeface="Barlow Semi Condensed"/>
                <a:ea typeface="Barlow Semi Condensed"/>
                <a:cs typeface="Barlow Semi Condensed"/>
                <a:sym typeface="Barlow Semi Condensed"/>
              </a:rPr>
              <a:t> agentes principales: Calle, Auto y </a:t>
            </a:r>
            <a:r>
              <a:rPr lang="en" sz="1700">
                <a:latin typeface="Barlow Semi Condensed"/>
                <a:ea typeface="Barlow Semi Condensed"/>
                <a:cs typeface="Barlow Semi Condensed"/>
                <a:sym typeface="Barlow Semi Condensed"/>
              </a:rPr>
              <a:t>Semáforo</a:t>
            </a:r>
            <a:r>
              <a:rPr lang="en" sz="1700">
                <a:latin typeface="Barlow Semi Condensed"/>
                <a:ea typeface="Barlow Semi Condensed"/>
                <a:cs typeface="Barlow Semi Condensed"/>
                <a:sym typeface="Barlow Semi Condensed"/>
              </a:rPr>
              <a:t>. </a:t>
            </a:r>
            <a:r>
              <a:rPr lang="en" sz="1700">
                <a:latin typeface="Barlow Semi Condensed"/>
                <a:ea typeface="Barlow Semi Condensed"/>
                <a:cs typeface="Barlow Semi Condensed"/>
                <a:sym typeface="Barlow Semi Condensed"/>
              </a:rPr>
              <a:t>La calle limita el espacio donde un </a:t>
            </a:r>
            <a:r>
              <a:rPr lang="en" sz="1700">
                <a:latin typeface="Barlow Semi Condensed"/>
                <a:ea typeface="Barlow Semi Condensed"/>
                <a:cs typeface="Barlow Semi Condensed"/>
                <a:sym typeface="Barlow Semi Condensed"/>
              </a:rPr>
              <a:t>vehículo</a:t>
            </a:r>
            <a:r>
              <a:rPr lang="en" sz="1700">
                <a:latin typeface="Barlow Semi Condensed"/>
                <a:ea typeface="Barlow Semi Condensed"/>
                <a:cs typeface="Barlow Semi Condensed"/>
                <a:sym typeface="Barlow Semi Condensed"/>
              </a:rPr>
              <a:t> puede existir. Los autos despiertan a los </a:t>
            </a:r>
            <a:r>
              <a:rPr lang="en" sz="1700">
                <a:latin typeface="Barlow Semi Condensed"/>
                <a:ea typeface="Barlow Semi Condensed"/>
                <a:cs typeface="Barlow Semi Condensed"/>
                <a:sym typeface="Barlow Semi Condensed"/>
              </a:rPr>
              <a:t>semáforos</a:t>
            </a:r>
            <a:r>
              <a:rPr lang="en" sz="1700">
                <a:latin typeface="Barlow Semi Condensed"/>
                <a:ea typeface="Barlow Semi Condensed"/>
                <a:cs typeface="Barlow Semi Condensed"/>
                <a:sym typeface="Barlow Semi Condensed"/>
              </a:rPr>
              <a:t> y respetan sus reglas. Estas reglas </a:t>
            </a:r>
            <a:r>
              <a:rPr lang="en" sz="1700">
                <a:latin typeface="Barlow Semi Condensed"/>
                <a:ea typeface="Barlow Semi Condensed"/>
                <a:cs typeface="Barlow Semi Condensed"/>
                <a:sym typeface="Barlow Semi Condensed"/>
              </a:rPr>
              <a:t>lógicas</a:t>
            </a:r>
            <a:r>
              <a:rPr lang="en" sz="1700">
                <a:latin typeface="Barlow Semi Condensed"/>
                <a:ea typeface="Barlow Semi Condensed"/>
                <a:cs typeface="Barlow Semi Condensed"/>
                <a:sym typeface="Barlow Semi Condensed"/>
              </a:rPr>
              <a:t> son las siguientes: </a:t>
            </a:r>
            <a:endParaRPr sz="1700">
              <a:latin typeface="Barlow Semi Condensed"/>
              <a:ea typeface="Barlow Semi Condensed"/>
              <a:cs typeface="Barlow Semi Condensed"/>
              <a:sym typeface="Barlow Semi Condensed"/>
            </a:endParaRPr>
          </a:p>
          <a:p>
            <a:pPr indent="-336550" lvl="0" marL="457200" rtl="0" algn="just">
              <a:lnSpc>
                <a:spcPct val="115000"/>
              </a:lnSpc>
              <a:spcBef>
                <a:spcPts val="0"/>
              </a:spcBef>
              <a:spcAft>
                <a:spcPts val="0"/>
              </a:spcAft>
              <a:buSzPts val="1700"/>
              <a:buFont typeface="Barlow Semi Condensed"/>
              <a:buChar char="●"/>
            </a:pPr>
            <a:r>
              <a:rPr lang="en" sz="1700">
                <a:latin typeface="Barlow Semi Condensed"/>
                <a:ea typeface="Barlow Semi Condensed"/>
                <a:cs typeface="Barlow Semi Condensed"/>
                <a:sym typeface="Barlow Semi Condensed"/>
              </a:rPr>
              <a:t>Mientras no hubiera un vehículo cercano, el semáforo debía estar en luz amarilla.</a:t>
            </a:r>
            <a:endParaRPr sz="1700">
              <a:latin typeface="Barlow Semi Condensed"/>
              <a:ea typeface="Barlow Semi Condensed"/>
              <a:cs typeface="Barlow Semi Condensed"/>
              <a:sym typeface="Barlow Semi Condensed"/>
            </a:endParaRPr>
          </a:p>
          <a:p>
            <a:pPr indent="-336550" lvl="0" marL="457200" rtl="0" algn="just">
              <a:lnSpc>
                <a:spcPct val="115000"/>
              </a:lnSpc>
              <a:spcBef>
                <a:spcPts val="0"/>
              </a:spcBef>
              <a:spcAft>
                <a:spcPts val="0"/>
              </a:spcAft>
              <a:buSzPts val="1700"/>
              <a:buFont typeface="Barlow Semi Condensed"/>
              <a:buChar char="●"/>
            </a:pPr>
            <a:r>
              <a:rPr lang="en" sz="1700">
                <a:latin typeface="Barlow Semi Condensed"/>
                <a:ea typeface="Barlow Semi Condensed"/>
                <a:cs typeface="Barlow Semi Condensed"/>
                <a:sym typeface="Barlow Semi Condensed"/>
              </a:rPr>
              <a:t>El semáforo más cercano al primer vehículo dará luz verde y establecerá las luces para el resto de los semáforos, a partir un determinado </a:t>
            </a:r>
            <a:r>
              <a:rPr lang="en" sz="1700">
                <a:latin typeface="Barlow Semi Condensed"/>
                <a:ea typeface="Barlow Semi Condensed"/>
                <a:cs typeface="Barlow Semi Condensed"/>
                <a:sym typeface="Barlow Semi Condensed"/>
              </a:rPr>
              <a:t>número</a:t>
            </a:r>
            <a:r>
              <a:rPr lang="en" sz="1700">
                <a:latin typeface="Barlow Semi Condensed"/>
                <a:ea typeface="Barlow Semi Condensed"/>
                <a:cs typeface="Barlow Semi Condensed"/>
                <a:sym typeface="Barlow Semi Condensed"/>
              </a:rPr>
              <a:t> de segundos se mantiene ese estado del semáforo.</a:t>
            </a:r>
            <a:endParaRPr sz="1700">
              <a:latin typeface="Barlow Semi Condensed"/>
              <a:ea typeface="Barlow Semi Condensed"/>
              <a:cs typeface="Barlow Semi Condensed"/>
              <a:sym typeface="Barlow Semi Condensed"/>
            </a:endParaRPr>
          </a:p>
          <a:p>
            <a:pPr indent="-336550" lvl="0" marL="457200" rtl="0" algn="just">
              <a:lnSpc>
                <a:spcPct val="115000"/>
              </a:lnSpc>
              <a:spcBef>
                <a:spcPts val="0"/>
              </a:spcBef>
              <a:spcAft>
                <a:spcPts val="0"/>
              </a:spcAft>
              <a:buSzPts val="1700"/>
              <a:buFont typeface="Barlow Semi Condensed"/>
              <a:buChar char="●"/>
            </a:pPr>
            <a:r>
              <a:rPr lang="en" sz="1700">
                <a:latin typeface="Barlow Semi Condensed"/>
                <a:ea typeface="Barlow Semi Condensed"/>
                <a:cs typeface="Barlow Semi Condensed"/>
                <a:sym typeface="Barlow Semi Condensed"/>
              </a:rPr>
              <a:t>Si hay más vehículos en la intersección, tienen que esperar la luz verde.</a:t>
            </a:r>
            <a:endParaRPr sz="1700">
              <a:latin typeface="Barlow Semi Condensed"/>
              <a:ea typeface="Barlow Semi Condensed"/>
              <a:cs typeface="Barlow Semi Condensed"/>
              <a:sym typeface="Barlow Semi Condensed"/>
            </a:endParaRPr>
          </a:p>
        </p:txBody>
      </p:sp>
      <p:pic>
        <p:nvPicPr>
          <p:cNvPr id="1901" name="Google Shape;1901;p35"/>
          <p:cNvPicPr preferRelativeResize="0"/>
          <p:nvPr/>
        </p:nvPicPr>
        <p:blipFill>
          <a:blip r:embed="rId3">
            <a:alphaModFix/>
          </a:blip>
          <a:stretch>
            <a:fillRect/>
          </a:stretch>
        </p:blipFill>
        <p:spPr>
          <a:xfrm>
            <a:off x="855403" y="1592163"/>
            <a:ext cx="2652076" cy="2652124"/>
          </a:xfrm>
          <a:prstGeom prst="rect">
            <a:avLst/>
          </a:prstGeom>
          <a:noFill/>
          <a:ln>
            <a:noFill/>
          </a:ln>
          <a:effectLst>
            <a:outerShdw blurRad="57150" rotWithShape="0" algn="bl" dir="5400000" dist="19050">
              <a:srgbClr val="000000">
                <a:alpha val="50000"/>
              </a:srgbClr>
            </a:outerShdw>
          </a:effectLst>
        </p:spPr>
      </p:pic>
      <p:pic>
        <p:nvPicPr>
          <p:cNvPr id="1902" name="Google Shape;1902;p35"/>
          <p:cNvPicPr preferRelativeResize="0"/>
          <p:nvPr/>
        </p:nvPicPr>
        <p:blipFill>
          <a:blip r:embed="rId4">
            <a:alphaModFix/>
          </a:blip>
          <a:stretch>
            <a:fillRect/>
          </a:stretch>
        </p:blipFill>
        <p:spPr>
          <a:xfrm>
            <a:off x="1227100" y="1928275"/>
            <a:ext cx="826851" cy="82685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6" name="Shape 1906"/>
        <p:cNvGrpSpPr/>
        <p:nvPr/>
      </p:nvGrpSpPr>
      <p:grpSpPr>
        <a:xfrm>
          <a:off x="0" y="0"/>
          <a:ext cx="0" cy="0"/>
          <a:chOff x="0" y="0"/>
          <a:chExt cx="0" cy="0"/>
        </a:xfrm>
      </p:grpSpPr>
      <p:sp>
        <p:nvSpPr>
          <p:cNvPr id="1907" name="Google Shape;1907;p36"/>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Solucion</a:t>
            </a:r>
            <a:endParaRPr/>
          </a:p>
        </p:txBody>
      </p:sp>
      <p:sp>
        <p:nvSpPr>
          <p:cNvPr id="1908" name="Google Shape;1908;p36"/>
          <p:cNvSpPr txBox="1"/>
          <p:nvPr>
            <p:ph idx="1" type="subTitle"/>
          </p:nvPr>
        </p:nvSpPr>
        <p:spPr>
          <a:xfrm>
            <a:off x="1709925" y="1545325"/>
            <a:ext cx="20889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Idear Sistema</a:t>
            </a:r>
            <a:endParaRPr/>
          </a:p>
        </p:txBody>
      </p:sp>
      <p:sp>
        <p:nvSpPr>
          <p:cNvPr id="1909" name="Google Shape;1909;p36"/>
          <p:cNvSpPr txBox="1"/>
          <p:nvPr>
            <p:ph idx="2" type="subTitle"/>
          </p:nvPr>
        </p:nvSpPr>
        <p:spPr>
          <a:xfrm>
            <a:off x="1709925" y="1938525"/>
            <a:ext cx="2508600" cy="9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Definir a </a:t>
            </a:r>
            <a:r>
              <a:rPr lang="en" sz="1600"/>
              <a:t>través</a:t>
            </a:r>
            <a:r>
              <a:rPr lang="en" sz="1600"/>
              <a:t> de una</a:t>
            </a:r>
            <a:endParaRPr sz="1600"/>
          </a:p>
          <a:p>
            <a:pPr indent="0" lvl="0" marL="0" rtl="0" algn="l">
              <a:spcBef>
                <a:spcPts val="0"/>
              </a:spcBef>
              <a:spcAft>
                <a:spcPts val="0"/>
              </a:spcAft>
              <a:buNone/>
            </a:pPr>
            <a:r>
              <a:rPr lang="en" sz="1600"/>
              <a:t>investigación</a:t>
            </a:r>
            <a:r>
              <a:rPr lang="en" sz="1600"/>
              <a:t> agentes y comportamientos.</a:t>
            </a:r>
            <a:endParaRPr>
              <a:latin typeface="Barlow Semi Condensed"/>
              <a:ea typeface="Barlow Semi Condensed"/>
              <a:cs typeface="Barlow Semi Condensed"/>
              <a:sym typeface="Barlow Semi Condensed"/>
            </a:endParaRPr>
          </a:p>
        </p:txBody>
      </p:sp>
      <p:sp>
        <p:nvSpPr>
          <p:cNvPr id="1910" name="Google Shape;1910;p36"/>
          <p:cNvSpPr txBox="1"/>
          <p:nvPr>
            <p:ph idx="3" type="subTitle"/>
          </p:nvPr>
        </p:nvSpPr>
        <p:spPr>
          <a:xfrm>
            <a:off x="5468100" y="1545325"/>
            <a:ext cx="30720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Sistema Multiagente</a:t>
            </a:r>
            <a:endParaRPr/>
          </a:p>
        </p:txBody>
      </p:sp>
      <p:sp>
        <p:nvSpPr>
          <p:cNvPr id="1911" name="Google Shape;1911;p36"/>
          <p:cNvSpPr txBox="1"/>
          <p:nvPr>
            <p:ph idx="4" type="subTitle"/>
          </p:nvPr>
        </p:nvSpPr>
        <p:spPr>
          <a:xfrm>
            <a:off x="5468112" y="1938528"/>
            <a:ext cx="19476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Programar sistema utilizando MESA.</a:t>
            </a:r>
            <a:endParaRPr>
              <a:latin typeface="Barlow Semi Condensed"/>
              <a:ea typeface="Barlow Semi Condensed"/>
              <a:cs typeface="Barlow Semi Condensed"/>
              <a:sym typeface="Barlow Semi Condensed"/>
            </a:endParaRPr>
          </a:p>
        </p:txBody>
      </p:sp>
      <p:sp>
        <p:nvSpPr>
          <p:cNvPr id="1912" name="Google Shape;1912;p36"/>
          <p:cNvSpPr txBox="1"/>
          <p:nvPr>
            <p:ph idx="5" type="subTitle"/>
          </p:nvPr>
        </p:nvSpPr>
        <p:spPr>
          <a:xfrm>
            <a:off x="2825496" y="3200400"/>
            <a:ext cx="19452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API Rest</a:t>
            </a:r>
            <a:endParaRPr/>
          </a:p>
        </p:txBody>
      </p:sp>
      <p:sp>
        <p:nvSpPr>
          <p:cNvPr id="1913" name="Google Shape;1913;p36"/>
          <p:cNvSpPr txBox="1"/>
          <p:nvPr>
            <p:ph idx="6" type="subTitle"/>
          </p:nvPr>
        </p:nvSpPr>
        <p:spPr>
          <a:xfrm>
            <a:off x="2825496" y="3593592"/>
            <a:ext cx="19452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Generar</a:t>
            </a:r>
            <a:r>
              <a:rPr lang="en" sz="1600"/>
              <a:t> POST’s con los datos del sistema para conectar Unity.</a:t>
            </a:r>
            <a:endParaRPr>
              <a:latin typeface="Barlow Semi Condensed"/>
              <a:ea typeface="Barlow Semi Condensed"/>
              <a:cs typeface="Barlow Semi Condensed"/>
              <a:sym typeface="Barlow Semi Condensed"/>
            </a:endParaRPr>
          </a:p>
        </p:txBody>
      </p:sp>
      <p:sp>
        <p:nvSpPr>
          <p:cNvPr id="1914" name="Google Shape;1914;p36"/>
          <p:cNvSpPr txBox="1"/>
          <p:nvPr>
            <p:ph idx="7" type="subTitle"/>
          </p:nvPr>
        </p:nvSpPr>
        <p:spPr>
          <a:xfrm>
            <a:off x="6464808" y="3200400"/>
            <a:ext cx="19935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Unity 3D</a:t>
            </a:r>
            <a:endParaRPr/>
          </a:p>
        </p:txBody>
      </p:sp>
      <p:sp>
        <p:nvSpPr>
          <p:cNvPr id="1915" name="Google Shape;1915;p36"/>
          <p:cNvSpPr txBox="1"/>
          <p:nvPr>
            <p:ph idx="8" type="subTitle"/>
          </p:nvPr>
        </p:nvSpPr>
        <p:spPr>
          <a:xfrm>
            <a:off x="6464808" y="3593592"/>
            <a:ext cx="19935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Generar </a:t>
            </a:r>
            <a:r>
              <a:rPr lang="en" sz="1600"/>
              <a:t>gráficos</a:t>
            </a:r>
            <a:r>
              <a:rPr lang="en" sz="1600"/>
              <a:t> 3D para visualizar el sistema.</a:t>
            </a:r>
            <a:endParaRPr>
              <a:latin typeface="Barlow Semi Condensed"/>
              <a:ea typeface="Barlow Semi Condensed"/>
              <a:cs typeface="Barlow Semi Condensed"/>
              <a:sym typeface="Barlow Semi Condensed"/>
            </a:endParaRPr>
          </a:p>
        </p:txBody>
      </p:sp>
      <p:sp>
        <p:nvSpPr>
          <p:cNvPr id="1916" name="Google Shape;1916;p36"/>
          <p:cNvSpPr txBox="1"/>
          <p:nvPr/>
        </p:nvSpPr>
        <p:spPr>
          <a:xfrm>
            <a:off x="512064" y="1700784"/>
            <a:ext cx="1179600" cy="1079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latin typeface="Fjalla One"/>
                <a:ea typeface="Fjalla One"/>
                <a:cs typeface="Fjalla One"/>
                <a:sym typeface="Fjalla One"/>
              </a:rPr>
              <a:t>01</a:t>
            </a:r>
            <a:endParaRPr sz="7200">
              <a:solidFill>
                <a:schemeClr val="accent1"/>
              </a:solidFill>
              <a:latin typeface="Fjalla One"/>
              <a:ea typeface="Fjalla One"/>
              <a:cs typeface="Fjalla One"/>
              <a:sym typeface="Fjalla One"/>
            </a:endParaRPr>
          </a:p>
        </p:txBody>
      </p:sp>
      <p:sp>
        <p:nvSpPr>
          <p:cNvPr id="1917" name="Google Shape;1917;p36"/>
          <p:cNvSpPr txBox="1"/>
          <p:nvPr/>
        </p:nvSpPr>
        <p:spPr>
          <a:xfrm>
            <a:off x="1623369" y="3355848"/>
            <a:ext cx="1179600" cy="1074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latin typeface="Fjalla One"/>
                <a:ea typeface="Fjalla One"/>
                <a:cs typeface="Fjalla One"/>
                <a:sym typeface="Fjalla One"/>
              </a:rPr>
              <a:t>03</a:t>
            </a:r>
            <a:endParaRPr sz="7200">
              <a:solidFill>
                <a:schemeClr val="accent1"/>
              </a:solidFill>
              <a:latin typeface="Fjalla One"/>
              <a:ea typeface="Fjalla One"/>
              <a:cs typeface="Fjalla One"/>
              <a:sym typeface="Fjalla One"/>
            </a:endParaRPr>
          </a:p>
        </p:txBody>
      </p:sp>
      <p:sp>
        <p:nvSpPr>
          <p:cNvPr id="1918" name="Google Shape;1918;p36"/>
          <p:cNvSpPr txBox="1"/>
          <p:nvPr/>
        </p:nvSpPr>
        <p:spPr>
          <a:xfrm>
            <a:off x="5263298" y="3355848"/>
            <a:ext cx="1179600" cy="1074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latin typeface="Fjalla One"/>
                <a:ea typeface="Fjalla One"/>
                <a:cs typeface="Fjalla One"/>
                <a:sym typeface="Fjalla One"/>
              </a:rPr>
              <a:t>04</a:t>
            </a:r>
            <a:endParaRPr sz="7200">
              <a:solidFill>
                <a:schemeClr val="accent1"/>
              </a:solidFill>
              <a:latin typeface="Fjalla One"/>
              <a:ea typeface="Fjalla One"/>
              <a:cs typeface="Fjalla One"/>
              <a:sym typeface="Fjalla One"/>
            </a:endParaRPr>
          </a:p>
        </p:txBody>
      </p:sp>
      <p:sp>
        <p:nvSpPr>
          <p:cNvPr id="1919" name="Google Shape;1919;p36"/>
          <p:cNvSpPr txBox="1"/>
          <p:nvPr/>
        </p:nvSpPr>
        <p:spPr>
          <a:xfrm>
            <a:off x="4268116" y="1700784"/>
            <a:ext cx="1179600" cy="1079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latin typeface="Fjalla One"/>
                <a:ea typeface="Fjalla One"/>
                <a:cs typeface="Fjalla One"/>
                <a:sym typeface="Fjalla One"/>
              </a:rPr>
              <a:t>02</a:t>
            </a:r>
            <a:endParaRPr sz="7200">
              <a:solidFill>
                <a:schemeClr val="accent1"/>
              </a:solidFill>
              <a:latin typeface="Fjalla One"/>
              <a:ea typeface="Fjalla One"/>
              <a:cs typeface="Fjalla One"/>
              <a:sym typeface="Fjalla On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3" name="Shape 1923"/>
        <p:cNvGrpSpPr/>
        <p:nvPr/>
      </p:nvGrpSpPr>
      <p:grpSpPr>
        <a:xfrm>
          <a:off x="0" y="0"/>
          <a:ext cx="0" cy="0"/>
          <a:chOff x="0" y="0"/>
          <a:chExt cx="0" cy="0"/>
        </a:xfrm>
      </p:grpSpPr>
      <p:sp>
        <p:nvSpPr>
          <p:cNvPr id="1924" name="Google Shape;1924;p37"/>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Video</a:t>
            </a:r>
            <a:endParaRPr/>
          </a:p>
        </p:txBody>
      </p:sp>
      <p:pic>
        <p:nvPicPr>
          <p:cNvPr descr="Angel Luna - A01177358&#10;Jesús David Guajardo Ovalle - A01283614&#10;Sebastián Fernández del Valle - A01720716&#10;Luis Carlos Larios Cota - A00826904" id="1925" name="Google Shape;1925;p37" title="Video Demostrativo - Reto Movilidad Urbana">
            <a:hlinkClick r:id="rId3"/>
          </p:cNvPr>
          <p:cNvPicPr preferRelativeResize="0"/>
          <p:nvPr/>
        </p:nvPicPr>
        <p:blipFill>
          <a:blip r:embed="rId4">
            <a:alphaModFix/>
          </a:blip>
          <a:stretch>
            <a:fillRect/>
          </a:stretch>
        </p:blipFill>
        <p:spPr>
          <a:xfrm>
            <a:off x="2286000" y="1146628"/>
            <a:ext cx="4572000" cy="3429000"/>
          </a:xfrm>
          <a:prstGeom prst="rect">
            <a:avLst/>
          </a:prstGeom>
          <a:noFill/>
          <a:ln cap="flat" cmpd="sng" w="38100">
            <a:solidFill>
              <a:schemeClr val="accent5"/>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5"/>
                                        </p:tgtEl>
                                        <p:attrNameLst>
                                          <p:attrName>style.visibility</p:attrName>
                                        </p:attrNameLst>
                                      </p:cBhvr>
                                      <p:to>
                                        <p:strVal val="visible"/>
                                      </p:to>
                                    </p:set>
                                    <p:animEffect filter="fade" transition="in">
                                      <p:cBhvr>
                                        <p:cTn dur="1000"/>
                                        <p:tgtEl>
                                          <p:spTgt spid="19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