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C7500-4DD7-4D87-B946-06E511025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0E964-8F03-4AC7-A954-3CA20D82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FC90A-3823-420D-A5A1-537C5401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C2FE2-C561-4CFB-9024-4F1BCF0C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01B8A-7D77-49E8-824B-B266D25A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65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C98E8-E84A-4CEE-9A63-5F361C43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1A8246-678C-4A8F-8B9C-3F0081F1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B3853-947E-4500-9EBF-5879E7DB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26500-EDC6-4DA0-A678-853AD4D9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35BA7-8E78-4209-B525-24AF91EE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9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847B8-FFF1-4664-B459-16D8E013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FAA336-5BDD-43BD-A8BB-537A56B1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FAD9E-65F2-4A72-90BE-A7FA317F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791B0-218D-4316-9C34-24076D90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5CBCDA-D104-42D7-B53D-C9816FE4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57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486B3-237C-49E7-9756-7E4CE432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BD9C6-FB02-42FB-9ECA-426339CD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97D33-11D9-4B83-9F2F-BE093FF5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B1180C-7E6F-433C-83BC-6B7E86DD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27433-7721-4BF7-9ACA-8032FF56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38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21587-1E39-4222-9798-53962A5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74451-A3FB-4092-BCF9-407BC2D12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65E70-B392-480E-9929-41E25523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82643-BF42-4350-B5C2-F02E975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E9FBD-682F-4D4E-B91E-1DCF7BBF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1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4A374-3340-4955-974B-B02A0A22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917FE-5B26-4CC6-B0FF-EFF3965CD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D735C2-48C5-4A3B-9D09-0AA429466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F7AD0B-D068-4029-AB7B-5E29FC67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2C428-8D00-4FB8-AC53-092E2574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541DB-E38A-422D-839D-DD177723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71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6F27F-999A-49D3-AC09-39D17C1F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61002-95EB-49AF-868C-7427AEC82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3868A2-3802-4196-B44B-1EE3E82F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680A97-826E-4ED6-B5FB-B9448497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F4B17F-42FF-4C48-8BBD-17CD06728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180C4E-3DAF-4DD6-BB11-78F45AE9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357BB3-F8CF-4287-B589-00BF50DC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B13044-DB9F-4C71-BCC1-41E091C8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4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4712E-4390-47AF-9F09-B11E5F02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2B62ED-F374-411F-A5BC-47467EB6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3FE5A8-CE50-4E23-B4E7-FF7E9B34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D943FF-7949-4460-A13D-104094BC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9FF82E-5727-4E87-95B8-B6494D55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F3C7F4-9093-44DD-AE1E-BDF943CB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9D88AD-5A9C-4508-AA6A-7B7A244C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4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B0DC6-3B74-4A66-B263-B3D7C02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492AF-097E-4260-B015-B7917E98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4F2FC-290E-469D-911D-587761E43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2AAA36-76D9-4329-B076-3A8AEA24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33043-C769-4F97-8DE9-6176D46B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4871C-DF35-4351-8C67-5618D00D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23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2AF9-26FE-4F6C-A32D-623135F6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7DFE0F-BB1D-4AA2-96CD-01C2B83D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D1776B-C8C0-42B0-8144-B7ADE264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245972-D1DD-4125-A63F-AB6243C5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AC3FF5-575F-492A-A07C-AAA5E1C7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5A19D-864C-41FC-AF64-E6FE46EB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28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22BAE-E5AB-4FD3-94A6-41B446C0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A5B9E7-F5FA-4EDE-8913-3E7B53E81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7BDBB-339F-4E92-A1D8-34E9487C2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565-C7BD-40BE-9FD7-4A0577C054EE}" type="datetimeFigureOut">
              <a:rPr lang="es-MX" smtClean="0"/>
              <a:t>14/09/2021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DD8AD-04A7-42FF-B816-77F64C87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B9854-4939-435B-9C0D-648DB0A3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2692-85DA-4AAA-BE6B-FE3F2CCBC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5 Mejores Drones que te Siguen 】 Mejores Ofertas y Detalles">
            <a:extLst>
              <a:ext uri="{FF2B5EF4-FFF2-40B4-BE49-F238E27FC236}">
                <a16:creationId xmlns:a16="http://schemas.microsoft.com/office/drawing/2014/main" id="{F7C397FB-217D-4784-BB5A-E8BAAF718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4C057E-C274-4BBA-B244-74032C616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Métodos numéricos en ingeniería</a:t>
            </a:r>
            <a:br>
              <a:rPr lang="es-MX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Proyecto primer parcial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2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79CEC-2E8C-41E6-A0A7-29DDDE70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0" i="0" u="none" strike="noStrike" baseline="0" dirty="0">
                <a:latin typeface="Times-Roman"/>
              </a:rPr>
              <a:t>Modelamiento matemático y control de un</a:t>
            </a:r>
            <a:br>
              <a:rPr lang="es-ES" sz="2800" b="0" i="0" u="none" strike="noStrike" baseline="0" dirty="0">
                <a:latin typeface="Times-Roman"/>
              </a:rPr>
            </a:br>
            <a:r>
              <a:rPr lang="es-MX" sz="2800" b="0" i="0" u="none" strike="noStrike" baseline="0" dirty="0">
                <a:latin typeface="Times-Roman"/>
              </a:rPr>
              <a:t>helicóptero de cuatro motores</a:t>
            </a:r>
            <a:endParaRPr lang="es-MX" sz="6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3E7436-B972-43DC-A59E-0400858D21B9}"/>
              </a:ext>
            </a:extLst>
          </p:cNvPr>
          <p:cNvSpPr txBox="1"/>
          <p:nvPr/>
        </p:nvSpPr>
        <p:spPr>
          <a:xfrm>
            <a:off x="3285293" y="1692451"/>
            <a:ext cx="67151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800" b="0" i="0" u="none" strike="noStrike" baseline="0" dirty="0">
                <a:latin typeface="Times-Roman"/>
              </a:rPr>
              <a:t>El seguimiento de una trayectoria puede entenderse mediante el</a:t>
            </a:r>
          </a:p>
          <a:p>
            <a:pPr algn="l"/>
            <a:r>
              <a:rPr lang="es-ES" sz="1800" b="0" i="0" u="none" strike="noStrike" baseline="0" dirty="0">
                <a:latin typeface="Times-Roman"/>
              </a:rPr>
              <a:t>siguiente ejemplo: “Se desea que el sistema siga una trayectoria,</a:t>
            </a:r>
          </a:p>
          <a:p>
            <a:pPr algn="l"/>
            <a:r>
              <a:rPr lang="es-ES" sz="1800" b="0" i="0" u="none" strike="noStrike" baseline="0" dirty="0">
                <a:latin typeface="Times-Roman"/>
              </a:rPr>
              <a:t>la cual tiene como condición final alcanzar 1cm en 5 segundos</a:t>
            </a:r>
          </a:p>
          <a:p>
            <a:pPr algn="l"/>
            <a:r>
              <a:rPr lang="es-ES" sz="1800" b="0" i="0" u="none" strike="noStrike" baseline="0" dirty="0">
                <a:latin typeface="Times-Roman"/>
              </a:rPr>
              <a:t>y después se mantenga constante en el valor de 1cm el</a:t>
            </a:r>
          </a:p>
          <a:p>
            <a:pPr algn="l"/>
            <a:r>
              <a:rPr lang="es-ES" sz="1800" b="0" i="0" u="none" strike="noStrike" baseline="0" dirty="0">
                <a:latin typeface="Times-Roman"/>
              </a:rPr>
              <a:t>resto del tiempo”</a:t>
            </a:r>
            <a:r>
              <a:rPr lang="es-ES" dirty="0">
                <a:latin typeface="Times-Roman"/>
              </a:rPr>
              <a:t>.</a:t>
            </a:r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9F67F4-955A-4ED3-9F8E-227AD5F1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754" y="3429000"/>
            <a:ext cx="4774494" cy="6620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3B20DA3-FF27-438A-87FD-6B912FFF7899}"/>
              </a:ext>
            </a:extLst>
          </p:cNvPr>
          <p:cNvSpPr txBox="1"/>
          <p:nvPr/>
        </p:nvSpPr>
        <p:spPr>
          <a:xfrm>
            <a:off x="3575205" y="4628133"/>
            <a:ext cx="573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Comprobación de la funcion y comportamiento para el seguimiento en la trayectoria de un dron.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E2101-F6F4-47F7-B5A4-4A684A48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909E7-D198-4789-A2BA-EF67DAF0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BE18D4-2F98-4B29-A34C-C8CE00A820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4175" y="1063624"/>
            <a:ext cx="543115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6EE1-A507-47D3-8F31-D30303C5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2C2658-9B53-49C9-B478-90C0020B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A7B0B6-BC43-4EE0-BC0B-5AD7B62DE1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3226" y="1071880"/>
            <a:ext cx="6629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39D2-8677-495C-ACEF-88E5BA7B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514E4-1457-43EF-A551-66BF9349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4C9BD5-EA84-48DD-8930-1B303FFE8B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7950" y="1430337"/>
            <a:ext cx="6714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26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83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Times-Roman</vt:lpstr>
      <vt:lpstr>Tema de Office</vt:lpstr>
      <vt:lpstr>Métodos numéricos en ingeniería Proyecto primer parcial</vt:lpstr>
      <vt:lpstr>Modelamiento matemático y control de un helicóptero de cuatro motores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en ingeniería Proyecto primer parcial</dc:title>
  <dc:creator>Luis Adrián Carmona Villalobos</dc:creator>
  <cp:lastModifiedBy>Luis Adrián Carmona Villalobos</cp:lastModifiedBy>
  <cp:revision>2</cp:revision>
  <dcterms:created xsi:type="dcterms:W3CDTF">2021-09-14T14:49:13Z</dcterms:created>
  <dcterms:modified xsi:type="dcterms:W3CDTF">2021-09-14T23:36:00Z</dcterms:modified>
</cp:coreProperties>
</file>