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9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56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54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258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227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464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02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31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62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50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82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49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1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842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10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65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2DA8-CCCF-4457-B671-575D7C825E9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4DDAFD-298C-48A3-99D3-7F6EEA16EA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0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391891" y="3441554"/>
            <a:ext cx="2521527" cy="254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1163782" y="623455"/>
            <a:ext cx="55803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 smtClean="0">
                <a:solidFill>
                  <a:schemeClr val="accent1"/>
                </a:solidFill>
              </a:rPr>
              <a:t>Quien Soy?</a:t>
            </a:r>
            <a:endParaRPr lang="es-MX" sz="8800" dirty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63782" y="1898073"/>
            <a:ext cx="105945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 smtClean="0">
                <a:solidFill>
                  <a:schemeClr val="accent1"/>
                </a:solidFill>
              </a:rPr>
              <a:t>Bibliografía </a:t>
            </a:r>
            <a:r>
              <a:rPr lang="es-MX" sz="8800" dirty="0" smtClean="0">
                <a:solidFill>
                  <a:schemeClr val="accent1"/>
                </a:solidFill>
              </a:rPr>
              <a:t>personal</a:t>
            </a:r>
            <a:endParaRPr lang="es-MX" sz="8800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36" y="3621665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2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97636" y="4807529"/>
            <a:ext cx="2895599" cy="2050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7619999" y="138545"/>
            <a:ext cx="2701636" cy="2089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7800108" y="2549235"/>
            <a:ext cx="2521527" cy="223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1302326" y="457200"/>
            <a:ext cx="63176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rgbClr val="92D050"/>
                </a:solidFill>
              </a:rPr>
              <a:t>Mi nombre completo es: </a:t>
            </a:r>
            <a:r>
              <a:rPr lang="es-MX" sz="2400" dirty="0" smtClean="0"/>
              <a:t>Luis Santiago Carrasco Cota</a:t>
            </a:r>
          </a:p>
          <a:p>
            <a:r>
              <a:rPr lang="es-MX" sz="2400" dirty="0" smtClean="0">
                <a:solidFill>
                  <a:srgbClr val="92D050"/>
                </a:solidFill>
              </a:rPr>
              <a:t>Cuantos años tengo: </a:t>
            </a:r>
            <a:r>
              <a:rPr lang="es-MX" sz="2400" dirty="0" smtClean="0"/>
              <a:t>tengo </a:t>
            </a:r>
            <a:r>
              <a:rPr lang="es-MX" sz="2400" dirty="0" smtClean="0"/>
              <a:t>15 años</a:t>
            </a:r>
          </a:p>
          <a:p>
            <a:r>
              <a:rPr lang="es-MX" sz="2400" dirty="0" smtClean="0"/>
              <a:t>Nací el 23 de diciembre del año 2009</a:t>
            </a:r>
          </a:p>
          <a:p>
            <a:r>
              <a:rPr lang="es-MX" sz="2400" dirty="0" smtClean="0">
                <a:solidFill>
                  <a:srgbClr val="92D050"/>
                </a:solidFill>
              </a:rPr>
              <a:t>Que me gusta hacer en mis tiempos </a:t>
            </a:r>
            <a:r>
              <a:rPr lang="es-MX" sz="2400" dirty="0" smtClean="0">
                <a:solidFill>
                  <a:srgbClr val="92D050"/>
                </a:solidFill>
              </a:rPr>
              <a:t>libres: </a:t>
            </a:r>
            <a:r>
              <a:rPr lang="es-MX" sz="2400" dirty="0" smtClean="0"/>
              <a:t>Me </a:t>
            </a:r>
            <a:r>
              <a:rPr lang="es-MX" sz="2400" dirty="0" smtClean="0"/>
              <a:t>gusta dibujar, hacer animaciones en digital</a:t>
            </a:r>
          </a:p>
          <a:p>
            <a:r>
              <a:rPr lang="es-MX" sz="2400" dirty="0" smtClean="0"/>
              <a:t>Me gusta salir con mis padres a pasear</a:t>
            </a:r>
          </a:p>
          <a:p>
            <a:r>
              <a:rPr lang="es-MX" sz="2400" dirty="0" smtClean="0"/>
              <a:t>Mi comida favorita son las enchiladas verdes</a:t>
            </a:r>
          </a:p>
          <a:p>
            <a:r>
              <a:rPr lang="es-MX" sz="2400" dirty="0" smtClean="0"/>
              <a:t>De vez en </a:t>
            </a:r>
            <a:r>
              <a:rPr lang="es-MX" sz="2400" dirty="0" err="1" smtClean="0"/>
              <a:t>en</a:t>
            </a:r>
            <a:r>
              <a:rPr lang="es-MX" sz="2400" dirty="0" smtClean="0"/>
              <a:t> cuanto me gusta jugar basquetbol</a:t>
            </a:r>
          </a:p>
          <a:p>
            <a:r>
              <a:rPr lang="es-MX" sz="2400" dirty="0" smtClean="0">
                <a:solidFill>
                  <a:srgbClr val="92D050"/>
                </a:solidFill>
              </a:rPr>
              <a:t>Cual </a:t>
            </a:r>
            <a:r>
              <a:rPr lang="es-MX" sz="2400" dirty="0" smtClean="0">
                <a:solidFill>
                  <a:srgbClr val="92D050"/>
                </a:solidFill>
              </a:rPr>
              <a:t>es mi animal favorito: </a:t>
            </a:r>
            <a:r>
              <a:rPr lang="es-MX" sz="2400" dirty="0" smtClean="0"/>
              <a:t>Mi </a:t>
            </a:r>
            <a:r>
              <a:rPr lang="es-MX" sz="2400" dirty="0" smtClean="0"/>
              <a:t>animal favorito es el </a:t>
            </a:r>
            <a:r>
              <a:rPr lang="es-MX" sz="2400" dirty="0" smtClean="0"/>
              <a:t>animación</a:t>
            </a:r>
          </a:p>
          <a:p>
            <a:r>
              <a:rPr lang="es-MX" sz="2400" dirty="0" smtClean="0">
                <a:solidFill>
                  <a:srgbClr val="92D050"/>
                </a:solidFill>
              </a:rPr>
              <a:t>Cual es mi película favorita: </a:t>
            </a:r>
            <a:r>
              <a:rPr lang="es-MX" sz="2400" dirty="0" smtClean="0"/>
              <a:t>mi película favorita es la saga de películas de </a:t>
            </a:r>
            <a:r>
              <a:rPr lang="es-MX" sz="2400" dirty="0" err="1" smtClean="0"/>
              <a:t>toy</a:t>
            </a:r>
            <a:r>
              <a:rPr lang="es-MX" sz="2400" dirty="0" smtClean="0"/>
              <a:t> </a:t>
            </a:r>
            <a:r>
              <a:rPr lang="es-MX" sz="2400" dirty="0" err="1" smtClean="0"/>
              <a:t>story</a:t>
            </a:r>
            <a:endParaRPr lang="es-MX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60" y="2697307"/>
            <a:ext cx="2333625" cy="1962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10" y="246784"/>
            <a:ext cx="2466975" cy="1847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97" y="498630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21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99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PC-21</dc:creator>
  <cp:lastModifiedBy>PC-21</cp:lastModifiedBy>
  <cp:revision>2</cp:revision>
  <dcterms:created xsi:type="dcterms:W3CDTF">2025-02-14T00:13:37Z</dcterms:created>
  <dcterms:modified xsi:type="dcterms:W3CDTF">2025-02-19T00:04:13Z</dcterms:modified>
</cp:coreProperties>
</file>