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6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6858000" cy="12192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01"/>
    <a:srgbClr val="21AB01"/>
    <a:srgbClr val="C3C3C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8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34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7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87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3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5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35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15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43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2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18A0-F4AA-4E5E-B9C4-393BAAEDDCBF}" type="datetimeFigureOut">
              <a:rPr lang="es-MX" smtClean="0"/>
              <a:t>02/11/2022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CE51-EA46-4EB1-A25A-32BE5C9945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2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80555" y="320042"/>
            <a:ext cx="6296891" cy="104277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/>
          <p:cNvSpPr/>
          <p:nvPr/>
        </p:nvSpPr>
        <p:spPr>
          <a:xfrm>
            <a:off x="280555" y="6217920"/>
            <a:ext cx="6296891" cy="4529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534285" y="491557"/>
            <a:ext cx="3789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INICIAR SESION</a:t>
            </a:r>
            <a:endParaRPr lang="es-MX" sz="88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13064" y="1938107"/>
            <a:ext cx="3231872" cy="323187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39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74370" y="5897879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spc="3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USUARIO</a:t>
            </a:r>
            <a:endParaRPr lang="es-MX" sz="4400" spc="3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1" name="Rectángulo redondeado 120"/>
          <p:cNvSpPr/>
          <p:nvPr/>
        </p:nvSpPr>
        <p:spPr>
          <a:xfrm>
            <a:off x="674370" y="6945820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CONTRASEÑA</a:t>
            </a:r>
            <a:endParaRPr lang="es-MX" sz="44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2" name="Rectángulo redondeado 121">
            <a:hlinkClick r:id="rId2" action="ppaction://hlinksldjump"/>
          </p:cNvPr>
          <p:cNvSpPr/>
          <p:nvPr/>
        </p:nvSpPr>
        <p:spPr>
          <a:xfrm>
            <a:off x="1534285" y="7993992"/>
            <a:ext cx="3789430" cy="7279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INGRESAR</a:t>
            </a:r>
            <a:endParaRPr lang="es-MX" sz="48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4" name="Rectángulo 123">
            <a:hlinkClick r:id="rId3" action="ppaction://hlinksldjump"/>
          </p:cNvPr>
          <p:cNvSpPr/>
          <p:nvPr/>
        </p:nvSpPr>
        <p:spPr>
          <a:xfrm>
            <a:off x="0" y="11475718"/>
            <a:ext cx="6858000" cy="71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lvetica Condensed Rg" panose="020B0606030602020004" pitchFamily="34" charset="0"/>
              </a:rPr>
              <a:t>¿NO TIENES CUENTA? REGISTRATE</a:t>
            </a:r>
            <a:endParaRPr lang="es-MX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Coolvetica Condensed Rg" panose="020B0606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83414"/>
            <a:ext cx="612259" cy="61350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-9857" y="-12135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TECSHOP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5280682" y="4922529"/>
            <a:ext cx="3504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err="1" smtClean="0">
                <a:latin typeface="coolvetica condensed rg" panose="020B0606030602020004" pitchFamily="34" charset="0"/>
              </a:rPr>
              <a:t>Coolvetica</a:t>
            </a:r>
            <a:r>
              <a:rPr lang="es-MX" sz="3600" dirty="0" smtClean="0">
                <a:latin typeface="coolvetica condensed rg" panose="020B0606030602020004" pitchFamily="34" charset="0"/>
              </a:rPr>
              <a:t> </a:t>
            </a:r>
            <a:r>
              <a:rPr lang="es-MX" sz="3600" dirty="0" err="1" smtClean="0">
                <a:latin typeface="coolvetica condensed rg" panose="020B0606030602020004" pitchFamily="34" charset="0"/>
              </a:rPr>
              <a:t>condensed</a:t>
            </a:r>
            <a:r>
              <a:rPr lang="es-MX" sz="3600" dirty="0" smtClean="0">
                <a:latin typeface="coolvetica condensed rg" panose="020B0606030602020004" pitchFamily="34" charset="0"/>
              </a:rPr>
              <a:t> </a:t>
            </a:r>
            <a:r>
              <a:rPr lang="es-MX" sz="3600" dirty="0" err="1" smtClean="0">
                <a:latin typeface="coolvetica condensed rg" panose="020B0606030602020004" pitchFamily="34" charset="0"/>
              </a:rPr>
              <a:t>rg</a:t>
            </a:r>
            <a:endParaRPr lang="es-MX" sz="3600" dirty="0">
              <a:latin typeface="coolvetica condensed rg" panose="020B06060306020200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-5280682" y="4433431"/>
            <a:ext cx="2865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err="1" smtClean="0">
                <a:latin typeface="coolvetica compressed hv" panose="020B0908030602020004" pitchFamily="34" charset="0"/>
              </a:rPr>
              <a:t>coolvetica</a:t>
            </a:r>
            <a:r>
              <a:rPr lang="es-MX" sz="3600" dirty="0" smtClean="0">
                <a:latin typeface="coolvetica compressed hv" panose="020B0908030602020004" pitchFamily="34" charset="0"/>
              </a:rPr>
              <a:t> </a:t>
            </a:r>
            <a:r>
              <a:rPr lang="es-MX" sz="3600" dirty="0" err="1" smtClean="0">
                <a:latin typeface="coolvetica compressed hv" panose="020B0908030602020004" pitchFamily="34" charset="0"/>
              </a:rPr>
              <a:t>compressed</a:t>
            </a:r>
            <a:r>
              <a:rPr lang="es-MX" sz="3600" dirty="0" smtClean="0">
                <a:latin typeface="coolvetica compressed hv" panose="020B0908030602020004" pitchFamily="34" charset="0"/>
              </a:rPr>
              <a:t> </a:t>
            </a:r>
            <a:r>
              <a:rPr lang="es-MX" sz="3600" dirty="0" err="1" smtClean="0">
                <a:latin typeface="coolvetica compressed hv" panose="020B0908030602020004" pitchFamily="34" charset="0"/>
              </a:rPr>
              <a:t>hv</a:t>
            </a:r>
            <a:endParaRPr lang="es-MX" sz="3600" dirty="0">
              <a:latin typeface="coolvetica compressed hv" panose="020B09080306020200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261938" y="975520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Tus Productos</a:t>
            </a:r>
            <a:endParaRPr lang="es-MX" sz="4000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30" name="Conector recto 29"/>
          <p:cNvCxnSpPr/>
          <p:nvPr/>
        </p:nvCxnSpPr>
        <p:spPr>
          <a:xfrm>
            <a:off x="172233" y="11318753"/>
            <a:ext cx="6513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596064" y="1377589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172235" y="1377589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5127657" y="11425515"/>
            <a:ext cx="156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Más Sobre Nosotros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-4905829" y="6193740"/>
            <a:ext cx="267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P: Postres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C: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D:  No Me Acuerdo XD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A: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O: Otros</a:t>
            </a:r>
            <a:endParaRPr lang="es-MX" dirty="0"/>
          </a:p>
        </p:txBody>
      </p:sp>
      <p:grpSp>
        <p:nvGrpSpPr>
          <p:cNvPr id="9" name="Grupo 8"/>
          <p:cNvGrpSpPr/>
          <p:nvPr/>
        </p:nvGrpSpPr>
        <p:grpSpPr>
          <a:xfrm>
            <a:off x="319463" y="1683406"/>
            <a:ext cx="2944659" cy="4189486"/>
            <a:chOff x="319463" y="1683406"/>
            <a:chExt cx="2944659" cy="4189486"/>
          </a:xfrm>
        </p:grpSpPr>
        <p:sp>
          <p:nvSpPr>
            <p:cNvPr id="124" name="Rectángulo 123"/>
            <p:cNvSpPr/>
            <p:nvPr/>
          </p:nvSpPr>
          <p:spPr>
            <a:xfrm>
              <a:off x="319463" y="2633769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319465" y="1683406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redondeado 121"/>
            <p:cNvSpPr/>
            <p:nvPr/>
          </p:nvSpPr>
          <p:spPr>
            <a:xfrm>
              <a:off x="319465" y="1692217"/>
              <a:ext cx="2944657" cy="23432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319464" y="1683406"/>
              <a:ext cx="2944657" cy="16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473629" y="5052150"/>
              <a:ext cx="1254553" cy="7543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BORRAR</a:t>
              </a:r>
              <a:endParaRPr lang="es-MX" b="1" dirty="0"/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1899357" y="5052150"/>
              <a:ext cx="1254553" cy="75438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EDITAR</a:t>
              </a:r>
              <a:endParaRPr lang="es-MX" sz="2000" b="1" dirty="0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501267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27C701"/>
                  </a:solidFill>
                </a:rPr>
                <a:t>✓</a:t>
              </a:r>
              <a:endParaRPr lang="es-MX" sz="4000" dirty="0">
                <a:solidFill>
                  <a:srgbClr val="27C70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1107301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MX" sz="4000" dirty="0" smtClean="0">
                  <a:solidFill>
                    <a:srgbClr val="FF0000"/>
                  </a:solidFill>
                </a:rPr>
                <a:t>X</a:t>
              </a:r>
              <a:endParaRPr lang="es-MX" sz="4800" dirty="0">
                <a:solidFill>
                  <a:srgbClr val="FF0000"/>
                </a:solidFill>
              </a:endParaRPr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899357" y="4136237"/>
              <a:ext cx="1254553" cy="754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/>
                <a:t>VER</a:t>
              </a:r>
              <a:endParaRPr lang="es-MX" sz="2400" b="1" dirty="0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3602967" y="1683406"/>
            <a:ext cx="2944659" cy="4189486"/>
            <a:chOff x="319463" y="1683406"/>
            <a:chExt cx="2944659" cy="4189486"/>
          </a:xfrm>
        </p:grpSpPr>
        <p:sp>
          <p:nvSpPr>
            <p:cNvPr id="130" name="Rectángulo 129"/>
            <p:cNvSpPr/>
            <p:nvPr/>
          </p:nvSpPr>
          <p:spPr>
            <a:xfrm>
              <a:off x="319463" y="2633769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319465" y="1683406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2" name="Rectángulo redondeado 131"/>
            <p:cNvSpPr/>
            <p:nvPr/>
          </p:nvSpPr>
          <p:spPr>
            <a:xfrm>
              <a:off x="319465" y="1692217"/>
              <a:ext cx="2944657" cy="23432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3" name="Rectángulo 132"/>
            <p:cNvSpPr/>
            <p:nvPr/>
          </p:nvSpPr>
          <p:spPr>
            <a:xfrm>
              <a:off x="319464" y="1683406"/>
              <a:ext cx="2944657" cy="16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Rectángulo redondeado 133"/>
            <p:cNvSpPr/>
            <p:nvPr/>
          </p:nvSpPr>
          <p:spPr>
            <a:xfrm>
              <a:off x="473629" y="5052150"/>
              <a:ext cx="1254553" cy="7543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BORRAR</a:t>
              </a:r>
              <a:endParaRPr lang="es-MX" b="1" dirty="0"/>
            </a:p>
          </p:txBody>
        </p:sp>
        <p:sp>
          <p:nvSpPr>
            <p:cNvPr id="135" name="Rectángulo redondeado 134"/>
            <p:cNvSpPr/>
            <p:nvPr/>
          </p:nvSpPr>
          <p:spPr>
            <a:xfrm>
              <a:off x="1899357" y="5052150"/>
              <a:ext cx="1254553" cy="75438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EDITAR</a:t>
              </a:r>
              <a:endParaRPr lang="es-MX" sz="2000" b="1" dirty="0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501267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27C701"/>
                  </a:solidFill>
                </a:rPr>
                <a:t>✓</a:t>
              </a:r>
              <a:endParaRPr lang="es-MX" sz="4000" dirty="0">
                <a:solidFill>
                  <a:srgbClr val="27C701"/>
                </a:solidFill>
              </a:endParaRPr>
            </a:p>
          </p:txBody>
        </p:sp>
        <p:sp>
          <p:nvSpPr>
            <p:cNvPr id="137" name="Elipse 136"/>
            <p:cNvSpPr/>
            <p:nvPr/>
          </p:nvSpPr>
          <p:spPr>
            <a:xfrm>
              <a:off x="1107301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MX" sz="4000" dirty="0" smtClean="0">
                  <a:solidFill>
                    <a:srgbClr val="FF0000"/>
                  </a:solidFill>
                </a:rPr>
                <a:t>X</a:t>
              </a:r>
              <a:endParaRPr lang="es-MX" sz="4800" dirty="0">
                <a:solidFill>
                  <a:srgbClr val="FF0000"/>
                </a:solidFill>
              </a:endParaRPr>
            </a:p>
          </p:txBody>
        </p:sp>
        <p:sp>
          <p:nvSpPr>
            <p:cNvPr id="138" name="Rectángulo redondeado 137"/>
            <p:cNvSpPr/>
            <p:nvPr/>
          </p:nvSpPr>
          <p:spPr>
            <a:xfrm>
              <a:off x="1899357" y="4136237"/>
              <a:ext cx="1254553" cy="754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/>
                <a:t>VER</a:t>
              </a:r>
              <a:endParaRPr lang="es-MX" sz="2400" b="1" dirty="0"/>
            </a:p>
          </p:txBody>
        </p:sp>
      </p:grpSp>
      <p:grpSp>
        <p:nvGrpSpPr>
          <p:cNvPr id="139" name="Grupo 138"/>
          <p:cNvGrpSpPr/>
          <p:nvPr/>
        </p:nvGrpSpPr>
        <p:grpSpPr>
          <a:xfrm>
            <a:off x="319463" y="6115292"/>
            <a:ext cx="2944659" cy="4189486"/>
            <a:chOff x="319463" y="1683406"/>
            <a:chExt cx="2944659" cy="4189486"/>
          </a:xfrm>
        </p:grpSpPr>
        <p:sp>
          <p:nvSpPr>
            <p:cNvPr id="140" name="Rectángulo 139"/>
            <p:cNvSpPr/>
            <p:nvPr/>
          </p:nvSpPr>
          <p:spPr>
            <a:xfrm>
              <a:off x="319463" y="2633769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319465" y="1683406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2" name="Rectángulo redondeado 141"/>
            <p:cNvSpPr/>
            <p:nvPr/>
          </p:nvSpPr>
          <p:spPr>
            <a:xfrm>
              <a:off x="319465" y="1692217"/>
              <a:ext cx="2944657" cy="23432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319464" y="1683406"/>
              <a:ext cx="2944657" cy="16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4" name="Rectángulo redondeado 143"/>
            <p:cNvSpPr/>
            <p:nvPr/>
          </p:nvSpPr>
          <p:spPr>
            <a:xfrm>
              <a:off x="473629" y="5052150"/>
              <a:ext cx="1254553" cy="7543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BORRAR</a:t>
              </a:r>
              <a:endParaRPr lang="es-MX" b="1" dirty="0"/>
            </a:p>
          </p:txBody>
        </p:sp>
        <p:sp>
          <p:nvSpPr>
            <p:cNvPr id="145" name="Rectángulo redondeado 144"/>
            <p:cNvSpPr/>
            <p:nvPr/>
          </p:nvSpPr>
          <p:spPr>
            <a:xfrm>
              <a:off x="1899357" y="5052150"/>
              <a:ext cx="1254553" cy="75438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EDITAR</a:t>
              </a:r>
              <a:endParaRPr lang="es-MX" sz="2000" b="1" dirty="0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501267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27C701"/>
                  </a:solidFill>
                </a:rPr>
                <a:t>✓</a:t>
              </a:r>
              <a:endParaRPr lang="es-MX" sz="4000" dirty="0">
                <a:solidFill>
                  <a:srgbClr val="27C701"/>
                </a:solidFill>
              </a:endParaRPr>
            </a:p>
          </p:txBody>
        </p:sp>
        <p:sp>
          <p:nvSpPr>
            <p:cNvPr id="147" name="Elipse 146"/>
            <p:cNvSpPr/>
            <p:nvPr/>
          </p:nvSpPr>
          <p:spPr>
            <a:xfrm>
              <a:off x="1107301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MX" sz="4000" dirty="0" smtClean="0">
                  <a:solidFill>
                    <a:srgbClr val="FF0000"/>
                  </a:solidFill>
                </a:rPr>
                <a:t>X</a:t>
              </a:r>
              <a:endParaRPr lang="es-MX" sz="4800" dirty="0">
                <a:solidFill>
                  <a:srgbClr val="FF0000"/>
                </a:solidFill>
              </a:endParaRPr>
            </a:p>
          </p:txBody>
        </p:sp>
        <p:sp>
          <p:nvSpPr>
            <p:cNvPr id="148" name="Rectángulo redondeado 147"/>
            <p:cNvSpPr/>
            <p:nvPr/>
          </p:nvSpPr>
          <p:spPr>
            <a:xfrm>
              <a:off x="1899357" y="4136237"/>
              <a:ext cx="1254553" cy="754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/>
                <a:t>VER</a:t>
              </a:r>
              <a:endParaRPr lang="es-MX" sz="2400" b="1" dirty="0"/>
            </a:p>
          </p:txBody>
        </p:sp>
      </p:grpSp>
      <p:sp>
        <p:nvSpPr>
          <p:cNvPr id="6" name="Elipse 5"/>
          <p:cNvSpPr/>
          <p:nvPr/>
        </p:nvSpPr>
        <p:spPr>
          <a:xfrm>
            <a:off x="5636018" y="10292862"/>
            <a:ext cx="911608" cy="91160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+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2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ángulo 132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134" name="Rectángulo redondeado 13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pic>
        <p:nvPicPr>
          <p:cNvPr id="136" name="Imagen 13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83414"/>
            <a:ext cx="612259" cy="613509"/>
          </a:xfrm>
          <a:prstGeom prst="rect">
            <a:avLst/>
          </a:prstGeom>
        </p:spPr>
      </p:pic>
      <p:sp>
        <p:nvSpPr>
          <p:cNvPr id="137" name="CuadroTexto 136"/>
          <p:cNvSpPr txBox="1"/>
          <p:nvPr/>
        </p:nvSpPr>
        <p:spPr>
          <a:xfrm>
            <a:off x="-9857" y="-12135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TECSHOP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2261938" y="975520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Tus Productos</a:t>
            </a:r>
            <a:endParaRPr lang="es-MX" sz="4000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141" name="Conector recto 140"/>
          <p:cNvCxnSpPr/>
          <p:nvPr/>
        </p:nvCxnSpPr>
        <p:spPr>
          <a:xfrm>
            <a:off x="172233" y="11318753"/>
            <a:ext cx="6513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596064" y="1377589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172235" y="1377589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7657" y="11425515"/>
            <a:ext cx="156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Más Sobre Nosotros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grpSp>
        <p:nvGrpSpPr>
          <p:cNvPr id="147" name="Grupo 146"/>
          <p:cNvGrpSpPr/>
          <p:nvPr/>
        </p:nvGrpSpPr>
        <p:grpSpPr>
          <a:xfrm>
            <a:off x="319463" y="1683406"/>
            <a:ext cx="2944659" cy="4189486"/>
            <a:chOff x="319463" y="1683406"/>
            <a:chExt cx="2944659" cy="4189486"/>
          </a:xfrm>
        </p:grpSpPr>
        <p:sp>
          <p:nvSpPr>
            <p:cNvPr id="148" name="Rectángulo 147"/>
            <p:cNvSpPr/>
            <p:nvPr/>
          </p:nvSpPr>
          <p:spPr>
            <a:xfrm>
              <a:off x="319463" y="2633769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319465" y="1683406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0" name="Rectángulo redondeado 149"/>
            <p:cNvSpPr/>
            <p:nvPr/>
          </p:nvSpPr>
          <p:spPr>
            <a:xfrm>
              <a:off x="319465" y="1692217"/>
              <a:ext cx="2944657" cy="23432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319464" y="1683406"/>
              <a:ext cx="2944657" cy="16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2" name="Rectángulo redondeado 151"/>
            <p:cNvSpPr/>
            <p:nvPr/>
          </p:nvSpPr>
          <p:spPr>
            <a:xfrm>
              <a:off x="473629" y="5052150"/>
              <a:ext cx="1254553" cy="7543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BORRAR</a:t>
              </a:r>
              <a:endParaRPr lang="es-MX" b="1" dirty="0"/>
            </a:p>
          </p:txBody>
        </p:sp>
        <p:sp>
          <p:nvSpPr>
            <p:cNvPr id="153" name="Rectángulo redondeado 152"/>
            <p:cNvSpPr/>
            <p:nvPr/>
          </p:nvSpPr>
          <p:spPr>
            <a:xfrm>
              <a:off x="1899357" y="5052150"/>
              <a:ext cx="1254553" cy="75438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EDITAR</a:t>
              </a:r>
              <a:endParaRPr lang="es-MX" sz="2000" b="1" dirty="0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501267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27C701"/>
                  </a:solidFill>
                </a:rPr>
                <a:t>✓</a:t>
              </a:r>
              <a:endParaRPr lang="es-MX" sz="4000" dirty="0">
                <a:solidFill>
                  <a:srgbClr val="27C701"/>
                </a:solidFill>
              </a:endParaRPr>
            </a:p>
          </p:txBody>
        </p:sp>
        <p:sp>
          <p:nvSpPr>
            <p:cNvPr id="155" name="Elipse 154"/>
            <p:cNvSpPr/>
            <p:nvPr/>
          </p:nvSpPr>
          <p:spPr>
            <a:xfrm>
              <a:off x="1107301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MX" sz="4000" dirty="0" smtClean="0">
                  <a:solidFill>
                    <a:srgbClr val="FF0000"/>
                  </a:solidFill>
                </a:rPr>
                <a:t>X</a:t>
              </a:r>
              <a:endParaRPr lang="es-MX" sz="4800" dirty="0">
                <a:solidFill>
                  <a:srgbClr val="FF0000"/>
                </a:solidFill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899357" y="4136237"/>
              <a:ext cx="1254553" cy="754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/>
                <a:t>VER</a:t>
              </a:r>
              <a:endParaRPr lang="es-MX" sz="2400" b="1" dirty="0"/>
            </a:p>
          </p:txBody>
        </p:sp>
      </p:grpSp>
      <p:grpSp>
        <p:nvGrpSpPr>
          <p:cNvPr id="157" name="Grupo 156"/>
          <p:cNvGrpSpPr/>
          <p:nvPr/>
        </p:nvGrpSpPr>
        <p:grpSpPr>
          <a:xfrm>
            <a:off x="3602967" y="1683406"/>
            <a:ext cx="2944659" cy="4189486"/>
            <a:chOff x="319463" y="1683406"/>
            <a:chExt cx="2944659" cy="4189486"/>
          </a:xfrm>
        </p:grpSpPr>
        <p:sp>
          <p:nvSpPr>
            <p:cNvPr id="158" name="Rectángulo 157"/>
            <p:cNvSpPr/>
            <p:nvPr/>
          </p:nvSpPr>
          <p:spPr>
            <a:xfrm>
              <a:off x="319463" y="2633769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319465" y="1683406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0" name="Rectángulo redondeado 159"/>
            <p:cNvSpPr/>
            <p:nvPr/>
          </p:nvSpPr>
          <p:spPr>
            <a:xfrm>
              <a:off x="319465" y="1692217"/>
              <a:ext cx="2944657" cy="23432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319464" y="1683406"/>
              <a:ext cx="2944657" cy="16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2" name="Rectángulo redondeado 161"/>
            <p:cNvSpPr/>
            <p:nvPr/>
          </p:nvSpPr>
          <p:spPr>
            <a:xfrm>
              <a:off x="473629" y="5052150"/>
              <a:ext cx="1254553" cy="7543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BORRAR</a:t>
              </a:r>
              <a:endParaRPr lang="es-MX" b="1" dirty="0"/>
            </a:p>
          </p:txBody>
        </p:sp>
        <p:sp>
          <p:nvSpPr>
            <p:cNvPr id="163" name="Rectángulo redondeado 162"/>
            <p:cNvSpPr/>
            <p:nvPr/>
          </p:nvSpPr>
          <p:spPr>
            <a:xfrm>
              <a:off x="1899357" y="5052150"/>
              <a:ext cx="1254553" cy="75438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EDITAR</a:t>
              </a:r>
              <a:endParaRPr lang="es-MX" sz="2000" b="1" dirty="0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501267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27C701"/>
                  </a:solidFill>
                </a:rPr>
                <a:t>✓</a:t>
              </a:r>
              <a:endParaRPr lang="es-MX" sz="4000" dirty="0">
                <a:solidFill>
                  <a:srgbClr val="27C701"/>
                </a:solidFill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>
              <a:off x="1107301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MX" sz="4000" dirty="0" smtClean="0">
                  <a:solidFill>
                    <a:srgbClr val="FF0000"/>
                  </a:solidFill>
                </a:rPr>
                <a:t>X</a:t>
              </a:r>
              <a:endParaRPr lang="es-MX" sz="4800" dirty="0">
                <a:solidFill>
                  <a:srgbClr val="FF0000"/>
                </a:solidFill>
              </a:endParaRPr>
            </a:p>
          </p:txBody>
        </p:sp>
        <p:sp>
          <p:nvSpPr>
            <p:cNvPr id="166" name="Rectángulo redondeado 165"/>
            <p:cNvSpPr/>
            <p:nvPr/>
          </p:nvSpPr>
          <p:spPr>
            <a:xfrm>
              <a:off x="1899357" y="4136237"/>
              <a:ext cx="1254553" cy="754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/>
                <a:t>VER</a:t>
              </a:r>
              <a:endParaRPr lang="es-MX" sz="2400" b="1" dirty="0"/>
            </a:p>
          </p:txBody>
        </p:sp>
      </p:grpSp>
      <p:grpSp>
        <p:nvGrpSpPr>
          <p:cNvPr id="167" name="Grupo 166"/>
          <p:cNvGrpSpPr/>
          <p:nvPr/>
        </p:nvGrpSpPr>
        <p:grpSpPr>
          <a:xfrm>
            <a:off x="319463" y="6115292"/>
            <a:ext cx="2944659" cy="4189486"/>
            <a:chOff x="319463" y="1683406"/>
            <a:chExt cx="2944659" cy="4189486"/>
          </a:xfrm>
        </p:grpSpPr>
        <p:sp>
          <p:nvSpPr>
            <p:cNvPr id="168" name="Rectángulo 167"/>
            <p:cNvSpPr/>
            <p:nvPr/>
          </p:nvSpPr>
          <p:spPr>
            <a:xfrm>
              <a:off x="319463" y="2633769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9" name="Rectángulo 168"/>
            <p:cNvSpPr/>
            <p:nvPr/>
          </p:nvSpPr>
          <p:spPr>
            <a:xfrm>
              <a:off x="319465" y="1683406"/>
              <a:ext cx="2944657" cy="323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0" name="Rectángulo redondeado 169"/>
            <p:cNvSpPr/>
            <p:nvPr/>
          </p:nvSpPr>
          <p:spPr>
            <a:xfrm>
              <a:off x="319465" y="1692217"/>
              <a:ext cx="2944657" cy="23432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1" name="Rectángulo 170"/>
            <p:cNvSpPr/>
            <p:nvPr/>
          </p:nvSpPr>
          <p:spPr>
            <a:xfrm>
              <a:off x="319464" y="1683406"/>
              <a:ext cx="2944657" cy="16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2" name="Rectángulo redondeado 171"/>
            <p:cNvSpPr/>
            <p:nvPr/>
          </p:nvSpPr>
          <p:spPr>
            <a:xfrm>
              <a:off x="473629" y="5052150"/>
              <a:ext cx="1254553" cy="7543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BORRAR</a:t>
              </a:r>
              <a:endParaRPr lang="es-MX" b="1" dirty="0"/>
            </a:p>
          </p:txBody>
        </p:sp>
        <p:sp>
          <p:nvSpPr>
            <p:cNvPr id="173" name="Rectángulo redondeado 172"/>
            <p:cNvSpPr/>
            <p:nvPr/>
          </p:nvSpPr>
          <p:spPr>
            <a:xfrm>
              <a:off x="1899357" y="5052150"/>
              <a:ext cx="1254553" cy="75438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/>
                <a:t>EDITAR</a:t>
              </a:r>
              <a:endParaRPr lang="es-MX" sz="2000" b="1" dirty="0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501267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27C701"/>
                  </a:solidFill>
                </a:rPr>
                <a:t>✓</a:t>
              </a:r>
              <a:endParaRPr lang="es-MX" sz="4000" dirty="0">
                <a:solidFill>
                  <a:srgbClr val="27C701"/>
                </a:solidFill>
              </a:endParaRPr>
            </a:p>
          </p:txBody>
        </p:sp>
        <p:sp>
          <p:nvSpPr>
            <p:cNvPr id="175" name="Elipse 174"/>
            <p:cNvSpPr/>
            <p:nvPr/>
          </p:nvSpPr>
          <p:spPr>
            <a:xfrm>
              <a:off x="1107301" y="4252465"/>
              <a:ext cx="508343" cy="508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MX" sz="4000" dirty="0" smtClean="0">
                  <a:solidFill>
                    <a:srgbClr val="FF0000"/>
                  </a:solidFill>
                </a:rPr>
                <a:t>X</a:t>
              </a:r>
              <a:endParaRPr lang="es-MX" sz="48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ectángulo redondeado 175"/>
            <p:cNvSpPr/>
            <p:nvPr/>
          </p:nvSpPr>
          <p:spPr>
            <a:xfrm>
              <a:off x="1899357" y="4136237"/>
              <a:ext cx="1254553" cy="754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/>
                <a:t>VER</a:t>
              </a:r>
              <a:endParaRPr lang="es-MX" sz="2400" b="1" dirty="0"/>
            </a:p>
          </p:txBody>
        </p:sp>
      </p:grpSp>
      <p:sp>
        <p:nvSpPr>
          <p:cNvPr id="177" name="Elipse 176"/>
          <p:cNvSpPr/>
          <p:nvPr/>
        </p:nvSpPr>
        <p:spPr>
          <a:xfrm>
            <a:off x="5636018" y="10292862"/>
            <a:ext cx="911608" cy="91160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+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5" name="Rectángulo 114"/>
          <p:cNvSpPr/>
          <p:nvPr/>
        </p:nvSpPr>
        <p:spPr>
          <a:xfrm>
            <a:off x="3432905" y="0"/>
            <a:ext cx="3433703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4067842" y="458806"/>
            <a:ext cx="2156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spc="3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AJUSTES</a:t>
            </a:r>
            <a:endParaRPr lang="es-MX" sz="5400" spc="3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1" name="CuadroTexto 120">
            <a:hlinkClick r:id="rId4" action="ppaction://hlinksldjump"/>
          </p:cNvPr>
          <p:cNvSpPr txBox="1"/>
          <p:nvPr/>
        </p:nvSpPr>
        <p:spPr>
          <a:xfrm>
            <a:off x="6501006" y="16322"/>
            <a:ext cx="3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spc="3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X</a:t>
            </a:r>
            <a:endParaRPr lang="es-MX" sz="3600" spc="3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3432904" y="11425514"/>
            <a:ext cx="3433703" cy="766485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Pentágono 127">
            <a:hlinkClick r:id="rId5" action="ppaction://hlinksldjump"/>
          </p:cNvPr>
          <p:cNvSpPr/>
          <p:nvPr/>
        </p:nvSpPr>
        <p:spPr>
          <a:xfrm flipH="1">
            <a:off x="3528323" y="2854918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spc="300" dirty="0" smtClean="0">
                <a:latin typeface="coolvetica condensed rg" panose="020B0606030602020004" pitchFamily="34" charset="0"/>
              </a:rPr>
              <a:t>CERRAR SESION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30" name="Pentágono 129">
            <a:hlinkClick r:id="rId6" action="ppaction://hlinksldjump"/>
          </p:cNvPr>
          <p:cNvSpPr/>
          <p:nvPr/>
        </p:nvSpPr>
        <p:spPr>
          <a:xfrm flipH="1">
            <a:off x="3528323" y="1888705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spc="300" dirty="0" smtClean="0">
                <a:latin typeface="coolvetica condensed rg" panose="020B0606030602020004" pitchFamily="34" charset="0"/>
              </a:rPr>
              <a:t>CUENTA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4221395" y="11240936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3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952935" y="-9849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TUS DATOS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0" y="936320"/>
            <a:ext cx="6858000" cy="3595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3900" dirty="0">
              <a:latin typeface="coolvetica condensed rg" panose="020B0606030602020004" pitchFamily="34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11" y="948796"/>
            <a:ext cx="3714574" cy="3714574"/>
          </a:xfrm>
          <a:prstGeom prst="rect">
            <a:avLst/>
          </a:prstGeom>
        </p:spPr>
      </p:pic>
      <p:sp>
        <p:nvSpPr>
          <p:cNvPr id="114" name="CuadroTexto 113"/>
          <p:cNvSpPr txBox="1"/>
          <p:nvPr/>
        </p:nvSpPr>
        <p:spPr>
          <a:xfrm>
            <a:off x="2261938" y="4563271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Información</a:t>
            </a:r>
            <a:endParaRPr lang="es-MX" sz="4000" b="1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115" name="Conector recto 114"/>
          <p:cNvCxnSpPr/>
          <p:nvPr/>
        </p:nvCxnSpPr>
        <p:spPr>
          <a:xfrm>
            <a:off x="4596064" y="4965340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172235" y="4965340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echa derecha 5">
            <a:hlinkClick r:id="rId3" action="ppaction://hlinksldjump"/>
          </p:cNvPr>
          <p:cNvSpPr/>
          <p:nvPr/>
        </p:nvSpPr>
        <p:spPr>
          <a:xfrm flipH="1">
            <a:off x="5924550" y="85017"/>
            <a:ext cx="761217" cy="7867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172233" y="5825195"/>
            <a:ext cx="6513534" cy="54261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72234" y="5190605"/>
            <a:ext cx="651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Esta información será publica para el </a:t>
            </a:r>
            <a:r>
              <a:rPr lang="es-MX" dirty="0" smtClean="0"/>
              <a:t>comprador</a:t>
            </a:r>
            <a:r>
              <a:rPr lang="es-MX" dirty="0" smtClean="0"/>
              <a:t>, </a:t>
            </a:r>
            <a:r>
              <a:rPr lang="es-MX" dirty="0" smtClean="0"/>
              <a:t>te sugerimos usar tus datos reales para evitar problemas de reconocimiento.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46404" y="5830174"/>
            <a:ext cx="171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Nombre: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37029" y="6538060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Pánfilo 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546404" y="7368653"/>
            <a:ext cx="3113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Numero Celular: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4" name="Rectángulo redondeado 123"/>
          <p:cNvSpPr/>
          <p:nvPr/>
        </p:nvSpPr>
        <p:spPr>
          <a:xfrm>
            <a:off x="537029" y="8076539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99-00-00-00-00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546404" y="8948017"/>
            <a:ext cx="3219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Numero Control: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9" name="Rectángulo redondeado 128"/>
          <p:cNvSpPr/>
          <p:nvPr/>
        </p:nvSpPr>
        <p:spPr>
          <a:xfrm>
            <a:off x="537029" y="9655903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21300600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" y="3821790"/>
            <a:ext cx="602313" cy="602313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1898305" y="10449584"/>
            <a:ext cx="3045575" cy="5225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spc="300" dirty="0" smtClean="0">
                <a:latin typeface="coolvetica condensed rg" panose="020B0606030602020004" pitchFamily="34" charset="0"/>
              </a:rPr>
              <a:t>CONFIRMAR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80555" y="320042"/>
            <a:ext cx="6296891" cy="104277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/>
          <p:cNvSpPr/>
          <p:nvPr/>
        </p:nvSpPr>
        <p:spPr>
          <a:xfrm>
            <a:off x="280555" y="6714647"/>
            <a:ext cx="6296891" cy="4529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534285" y="491557"/>
            <a:ext cx="3789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REGISTRO</a:t>
            </a:r>
            <a:endParaRPr lang="es-MX" sz="88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13064" y="1823807"/>
            <a:ext cx="3231872" cy="323187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39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74370" y="5258847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spc="3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USUARIO</a:t>
            </a:r>
            <a:endParaRPr lang="es-MX" sz="4400" spc="3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1" name="Rectángulo redondeado 120"/>
          <p:cNvSpPr/>
          <p:nvPr/>
        </p:nvSpPr>
        <p:spPr>
          <a:xfrm>
            <a:off x="674370" y="6306788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NUMERO CONTROL</a:t>
            </a:r>
            <a:endParaRPr lang="es-MX" sz="44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2" name="Rectángulo redondeado 121">
            <a:hlinkClick r:id="rId2" action="ppaction://hlinksldjump"/>
          </p:cNvPr>
          <p:cNvSpPr/>
          <p:nvPr/>
        </p:nvSpPr>
        <p:spPr>
          <a:xfrm>
            <a:off x="1534285" y="10289853"/>
            <a:ext cx="3789430" cy="7279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REGISTRAR</a:t>
            </a:r>
            <a:endParaRPr lang="es-MX" sz="48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4" name="Rectángulo 123">
            <a:hlinkClick r:id="rId3" action="ppaction://hlinksldjump"/>
          </p:cNvPr>
          <p:cNvSpPr/>
          <p:nvPr/>
        </p:nvSpPr>
        <p:spPr>
          <a:xfrm>
            <a:off x="0" y="11475718"/>
            <a:ext cx="6858000" cy="71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lvetica Condensed Rg" panose="020B0606030602020004" pitchFamily="34" charset="0"/>
              </a:rPr>
              <a:t>¿YA TIENES CUENTA? INICIA SESION</a:t>
            </a:r>
            <a:endParaRPr lang="es-MX" sz="3200" b="1" spc="600" dirty="0">
              <a:solidFill>
                <a:schemeClr val="tx1">
                  <a:lumMod val="75000"/>
                  <a:lumOff val="25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74370" y="7289385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spc="3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CORREO</a:t>
            </a:r>
            <a:endParaRPr lang="es-MX" sz="4400" spc="3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74370" y="8337326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NUMERO CELULAR</a:t>
            </a:r>
            <a:endParaRPr lang="es-MX" sz="44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74370" y="9330779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CONTRASEÑA</a:t>
            </a:r>
            <a:endParaRPr lang="es-MX" sz="44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-7080389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600" dirty="0" smtClean="0">
                <a:latin typeface="coolvetica condensed rg" panose="020B0606030602020004" pitchFamily="34" charset="0"/>
              </a:rPr>
              <a:t>SLIDE 1</a:t>
            </a:r>
            <a:endParaRPr lang="es-MX" sz="8000" dirty="0">
              <a:latin typeface="coolvetica condensed rg" panose="020B0606030602020004" pitchFamily="34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7119783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600" dirty="0" smtClean="0">
                <a:latin typeface="coolvetica condensed rg" panose="020B0606030602020004" pitchFamily="34" charset="0"/>
              </a:rPr>
              <a:t>SLIDE 3</a:t>
            </a:r>
            <a:endParaRPr lang="es-MX" sz="8000" dirty="0">
              <a:latin typeface="coolvetica condensed rg" panose="020B06060306020200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83414"/>
            <a:ext cx="612259" cy="61350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952935" y="-14421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TECSHOP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5280682" y="4922529"/>
            <a:ext cx="3504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err="1" smtClean="0">
                <a:latin typeface="coolvetica condensed rg" panose="020B0606030602020004" pitchFamily="34" charset="0"/>
              </a:rPr>
              <a:t>Coolvetica</a:t>
            </a:r>
            <a:r>
              <a:rPr lang="es-MX" sz="3600" dirty="0" smtClean="0">
                <a:latin typeface="coolvetica condensed rg" panose="020B0606030602020004" pitchFamily="34" charset="0"/>
              </a:rPr>
              <a:t> </a:t>
            </a:r>
            <a:r>
              <a:rPr lang="es-MX" sz="3600" dirty="0" err="1" smtClean="0">
                <a:latin typeface="coolvetica condensed rg" panose="020B0606030602020004" pitchFamily="34" charset="0"/>
              </a:rPr>
              <a:t>condensed</a:t>
            </a:r>
            <a:r>
              <a:rPr lang="es-MX" sz="3600" dirty="0" smtClean="0">
                <a:latin typeface="coolvetica condensed rg" panose="020B0606030602020004" pitchFamily="34" charset="0"/>
              </a:rPr>
              <a:t> </a:t>
            </a:r>
            <a:r>
              <a:rPr lang="es-MX" sz="3600" dirty="0" err="1" smtClean="0">
                <a:latin typeface="coolvetica condensed rg" panose="020B0606030602020004" pitchFamily="34" charset="0"/>
              </a:rPr>
              <a:t>rg</a:t>
            </a:r>
            <a:endParaRPr lang="es-MX" sz="3600" dirty="0">
              <a:latin typeface="coolvetica condensed rg" panose="020B06060306020200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-5280682" y="4433431"/>
            <a:ext cx="2865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err="1" smtClean="0">
                <a:latin typeface="coolvetica compressed hv" panose="020B0908030602020004" pitchFamily="34" charset="0"/>
              </a:rPr>
              <a:t>coolvetica</a:t>
            </a:r>
            <a:r>
              <a:rPr lang="es-MX" sz="3600" dirty="0" smtClean="0">
                <a:latin typeface="coolvetica compressed hv" panose="020B0908030602020004" pitchFamily="34" charset="0"/>
              </a:rPr>
              <a:t> </a:t>
            </a:r>
            <a:r>
              <a:rPr lang="es-MX" sz="3600" dirty="0" err="1" smtClean="0">
                <a:latin typeface="coolvetica compressed hv" panose="020B0908030602020004" pitchFamily="34" charset="0"/>
              </a:rPr>
              <a:t>compressed</a:t>
            </a:r>
            <a:r>
              <a:rPr lang="es-MX" sz="3600" dirty="0" smtClean="0">
                <a:latin typeface="coolvetica compressed hv" panose="020B0908030602020004" pitchFamily="34" charset="0"/>
              </a:rPr>
              <a:t> </a:t>
            </a:r>
            <a:r>
              <a:rPr lang="es-MX" sz="3600" dirty="0" err="1" smtClean="0">
                <a:latin typeface="coolvetica compressed hv" panose="020B0908030602020004" pitchFamily="34" charset="0"/>
              </a:rPr>
              <a:t>hv</a:t>
            </a:r>
            <a:endParaRPr lang="es-MX" sz="3600" dirty="0">
              <a:latin typeface="coolvetica compressed hv" panose="020B09080306020200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0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600" dirty="0" smtClean="0">
                <a:latin typeface="coolvetica condensed rg" panose="020B0606030602020004" pitchFamily="34" charset="0"/>
              </a:rPr>
              <a:t>SLIDE 2</a:t>
            </a:r>
            <a:endParaRPr lang="es-MX" sz="16600" dirty="0">
              <a:latin typeface="coolvetica condensed rg" panose="020B0606030602020004" pitchFamily="34" charset="0"/>
            </a:endParaRPr>
          </a:p>
        </p:txBody>
      </p:sp>
      <p:sp>
        <p:nvSpPr>
          <p:cNvPr id="21" name="Cheurón 20"/>
          <p:cNvSpPr/>
          <p:nvPr/>
        </p:nvSpPr>
        <p:spPr>
          <a:xfrm>
            <a:off x="6982134" y="2676080"/>
            <a:ext cx="256865" cy="48463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4" name="Cheurón 23"/>
          <p:cNvSpPr/>
          <p:nvPr/>
        </p:nvSpPr>
        <p:spPr>
          <a:xfrm flipH="1">
            <a:off x="-380999" y="2676080"/>
            <a:ext cx="256865" cy="48463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85765" y="3964806"/>
            <a:ext cx="1086470" cy="254000"/>
            <a:chOff x="2885765" y="4672013"/>
            <a:chExt cx="1086470" cy="254000"/>
          </a:xfrm>
        </p:grpSpPr>
        <p:sp>
          <p:nvSpPr>
            <p:cNvPr id="23" name="Elipse 22"/>
            <p:cNvSpPr/>
            <p:nvPr/>
          </p:nvSpPr>
          <p:spPr>
            <a:xfrm>
              <a:off x="3302000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/>
            <p:cNvSpPr/>
            <p:nvPr/>
          </p:nvSpPr>
          <p:spPr>
            <a:xfrm>
              <a:off x="288576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/>
            <p:cNvSpPr/>
            <p:nvPr/>
          </p:nvSpPr>
          <p:spPr>
            <a:xfrm>
              <a:off x="371823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2261938" y="4302052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Más Comprado</a:t>
            </a:r>
            <a:endParaRPr lang="es-MX" sz="4000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30" name="Conector recto 29"/>
          <p:cNvCxnSpPr/>
          <p:nvPr/>
        </p:nvCxnSpPr>
        <p:spPr>
          <a:xfrm>
            <a:off x="172233" y="11293389"/>
            <a:ext cx="6513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596064" y="4704121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175275" y="5028160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/>
          <p:cNvCxnSpPr/>
          <p:nvPr/>
        </p:nvCxnSpPr>
        <p:spPr>
          <a:xfrm>
            <a:off x="172235" y="4704121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redondeado 42"/>
          <p:cNvSpPr/>
          <p:nvPr/>
        </p:nvSpPr>
        <p:spPr>
          <a:xfrm>
            <a:off x="172233" y="5028161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980265" y="5040925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3095144" y="6062063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49" name="Elipse 48"/>
          <p:cNvSpPr/>
          <p:nvPr/>
        </p:nvSpPr>
        <p:spPr>
          <a:xfrm>
            <a:off x="3499112" y="6062063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50" name="Elipse 49"/>
          <p:cNvSpPr/>
          <p:nvPr/>
        </p:nvSpPr>
        <p:spPr>
          <a:xfrm>
            <a:off x="3903080" y="6062063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51" name="Elipse 50"/>
          <p:cNvSpPr/>
          <p:nvPr/>
        </p:nvSpPr>
        <p:spPr>
          <a:xfrm>
            <a:off x="4307048" y="6062063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52" name="Elipse 51"/>
          <p:cNvSpPr/>
          <p:nvPr/>
        </p:nvSpPr>
        <p:spPr>
          <a:xfrm>
            <a:off x="4711016" y="6062063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53" name="Elipse 52"/>
          <p:cNvSpPr/>
          <p:nvPr/>
        </p:nvSpPr>
        <p:spPr>
          <a:xfrm>
            <a:off x="2127859" y="6070497"/>
            <a:ext cx="268157" cy="268157"/>
          </a:xfrm>
          <a:prstGeom prst="ellipse">
            <a:avLst/>
          </a:prstGeom>
          <a:solidFill>
            <a:srgbClr val="27C70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2531827" y="6070497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7" name="Rectángulo redondeado 46">
            <a:hlinkClick r:id="rId4" action="ppaction://hlinksldjump"/>
          </p:cNvPr>
          <p:cNvSpPr/>
          <p:nvPr/>
        </p:nvSpPr>
        <p:spPr>
          <a:xfrm>
            <a:off x="5157872" y="6070497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2127859" y="55585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27859" y="56855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127859" y="57871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2127859" y="59141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476115" y="5045640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175275" y="6575405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172233" y="6575406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1980265" y="6588170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3095144" y="7609308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67" name="Elipse 66"/>
          <p:cNvSpPr/>
          <p:nvPr/>
        </p:nvSpPr>
        <p:spPr>
          <a:xfrm>
            <a:off x="3499112" y="7609308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68" name="Elipse 67"/>
          <p:cNvSpPr/>
          <p:nvPr/>
        </p:nvSpPr>
        <p:spPr>
          <a:xfrm>
            <a:off x="3903080" y="7609308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69" name="Elipse 68"/>
          <p:cNvSpPr/>
          <p:nvPr/>
        </p:nvSpPr>
        <p:spPr>
          <a:xfrm>
            <a:off x="4307048" y="7609308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70" name="Elipse 69"/>
          <p:cNvSpPr/>
          <p:nvPr/>
        </p:nvSpPr>
        <p:spPr>
          <a:xfrm>
            <a:off x="4711016" y="7609308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71" name="Elipse 70"/>
          <p:cNvSpPr/>
          <p:nvPr/>
        </p:nvSpPr>
        <p:spPr>
          <a:xfrm>
            <a:off x="2127859" y="7617742"/>
            <a:ext cx="268157" cy="268157"/>
          </a:xfrm>
          <a:prstGeom prst="ellipse">
            <a:avLst/>
          </a:prstGeom>
          <a:solidFill>
            <a:srgbClr val="27C70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2531827" y="7617742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3" name="Rectángulo redondeado 72">
            <a:hlinkClick r:id="rId4" action="ppaction://hlinksldjump"/>
          </p:cNvPr>
          <p:cNvSpPr/>
          <p:nvPr/>
        </p:nvSpPr>
        <p:spPr>
          <a:xfrm>
            <a:off x="5157872" y="7617742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74" name="Conector recto 73"/>
          <p:cNvCxnSpPr/>
          <p:nvPr/>
        </p:nvCxnSpPr>
        <p:spPr>
          <a:xfrm>
            <a:off x="2127859" y="71057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2127859" y="72327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2127859" y="73343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2127859" y="74613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5476115" y="6592885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175275" y="8075062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172233" y="8075063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1980265" y="8087827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3095144" y="9108965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83" name="Elipse 82"/>
          <p:cNvSpPr/>
          <p:nvPr/>
        </p:nvSpPr>
        <p:spPr>
          <a:xfrm>
            <a:off x="3499112" y="9108965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84" name="Elipse 83"/>
          <p:cNvSpPr/>
          <p:nvPr/>
        </p:nvSpPr>
        <p:spPr>
          <a:xfrm>
            <a:off x="3903080" y="9108965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85" name="Elipse 84"/>
          <p:cNvSpPr/>
          <p:nvPr/>
        </p:nvSpPr>
        <p:spPr>
          <a:xfrm>
            <a:off x="4307048" y="9108965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86" name="Elipse 85"/>
          <p:cNvSpPr/>
          <p:nvPr/>
        </p:nvSpPr>
        <p:spPr>
          <a:xfrm>
            <a:off x="4711016" y="9108965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</a:p>
        </p:txBody>
      </p:sp>
      <p:sp>
        <p:nvSpPr>
          <p:cNvPr id="87" name="Elipse 86"/>
          <p:cNvSpPr/>
          <p:nvPr/>
        </p:nvSpPr>
        <p:spPr>
          <a:xfrm>
            <a:off x="2127859" y="9117399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2531827" y="9117399"/>
            <a:ext cx="268157" cy="26815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89" name="Rectángulo redondeado 88">
            <a:hlinkClick r:id="rId4" action="ppaction://hlinksldjump"/>
          </p:cNvPr>
          <p:cNvSpPr/>
          <p:nvPr/>
        </p:nvSpPr>
        <p:spPr>
          <a:xfrm>
            <a:off x="5157872" y="9117399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90" name="Conector recto 89"/>
          <p:cNvCxnSpPr/>
          <p:nvPr/>
        </p:nvCxnSpPr>
        <p:spPr>
          <a:xfrm>
            <a:off x="2127859" y="86054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2127859" y="87324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2127859" y="88340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2127859" y="89610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5476115" y="8092542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175275" y="9622307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172233" y="9622308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1980265" y="9635072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3095144" y="10656210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99" name="Elipse 98"/>
          <p:cNvSpPr/>
          <p:nvPr/>
        </p:nvSpPr>
        <p:spPr>
          <a:xfrm>
            <a:off x="3499112" y="10656210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100" name="Elipse 99"/>
          <p:cNvSpPr/>
          <p:nvPr/>
        </p:nvSpPr>
        <p:spPr>
          <a:xfrm>
            <a:off x="3903080" y="10656210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101" name="Elipse 100"/>
          <p:cNvSpPr/>
          <p:nvPr/>
        </p:nvSpPr>
        <p:spPr>
          <a:xfrm>
            <a:off x="4307048" y="10656210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102" name="Elipse 101"/>
          <p:cNvSpPr/>
          <p:nvPr/>
        </p:nvSpPr>
        <p:spPr>
          <a:xfrm>
            <a:off x="4711016" y="10656210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03" name="Elipse 102"/>
          <p:cNvSpPr/>
          <p:nvPr/>
        </p:nvSpPr>
        <p:spPr>
          <a:xfrm>
            <a:off x="2127859" y="10664644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2531827" y="10664644"/>
            <a:ext cx="268157" cy="26815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05" name="Rectángulo redondeado 104">
            <a:hlinkClick r:id="rId4" action="ppaction://hlinksldjump"/>
          </p:cNvPr>
          <p:cNvSpPr/>
          <p:nvPr/>
        </p:nvSpPr>
        <p:spPr>
          <a:xfrm>
            <a:off x="5157872" y="10664644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106" name="Conector recto 105"/>
          <p:cNvCxnSpPr/>
          <p:nvPr/>
        </p:nvCxnSpPr>
        <p:spPr>
          <a:xfrm>
            <a:off x="2127859" y="101526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2127859" y="102796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2127859" y="103812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2127859" y="105082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5476115" y="9639787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cxnSp>
        <p:nvCxnSpPr>
          <p:cNvPr id="111" name="Conector recto de flecha 110"/>
          <p:cNvCxnSpPr/>
          <p:nvPr/>
        </p:nvCxnSpPr>
        <p:spPr>
          <a:xfrm>
            <a:off x="7238999" y="5040925"/>
            <a:ext cx="0" cy="625246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5127657" y="11425515"/>
            <a:ext cx="156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Más Sobre Nosotros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-4905829" y="6193740"/>
            <a:ext cx="267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P: Postres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C: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D:  No Me Acuerdo XD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A: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O: Otros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101600" y="211386"/>
            <a:ext cx="990600" cy="475301"/>
            <a:chOff x="101600" y="211386"/>
            <a:chExt cx="990600" cy="475301"/>
          </a:xfrm>
        </p:grpSpPr>
        <p:sp>
          <p:nvSpPr>
            <p:cNvPr id="7" name="Igual que 6">
              <a:hlinkClick r:id="rId5" action="ppaction://hlinksldjump"/>
            </p:cNvPr>
            <p:cNvSpPr/>
            <p:nvPr/>
          </p:nvSpPr>
          <p:spPr>
            <a:xfrm>
              <a:off x="101600" y="343787"/>
              <a:ext cx="990600" cy="342900"/>
            </a:xfrm>
            <a:prstGeom prst="mathEqual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4" name="Igual que 113">
              <a:hlinkClick r:id="rId5" action="ppaction://hlinksldjump"/>
            </p:cNvPr>
            <p:cNvSpPr/>
            <p:nvPr/>
          </p:nvSpPr>
          <p:spPr>
            <a:xfrm>
              <a:off x="101600" y="211386"/>
              <a:ext cx="990600" cy="342900"/>
            </a:xfrm>
            <a:prstGeom prst="mathEqual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83414"/>
            <a:ext cx="612259" cy="61350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952935" y="-14421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TECSHOP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0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3900" dirty="0" smtClean="0">
                <a:latin typeface="coolvetica condensed rg" panose="020B0606030602020004" pitchFamily="34" charset="0"/>
              </a:rPr>
              <a:t>SLIDE</a:t>
            </a:r>
            <a:endParaRPr lang="es-MX" sz="23900" dirty="0">
              <a:latin typeface="coolvetica condensed rg" panose="020B06060306020200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85765" y="3964806"/>
            <a:ext cx="1086470" cy="254000"/>
            <a:chOff x="2885765" y="4672013"/>
            <a:chExt cx="1086470" cy="254000"/>
          </a:xfrm>
        </p:grpSpPr>
        <p:sp>
          <p:nvSpPr>
            <p:cNvPr id="23" name="Elipse 22"/>
            <p:cNvSpPr/>
            <p:nvPr/>
          </p:nvSpPr>
          <p:spPr>
            <a:xfrm>
              <a:off x="3302000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/>
            <p:cNvSpPr/>
            <p:nvPr/>
          </p:nvSpPr>
          <p:spPr>
            <a:xfrm>
              <a:off x="288576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/>
            <p:cNvSpPr/>
            <p:nvPr/>
          </p:nvSpPr>
          <p:spPr>
            <a:xfrm>
              <a:off x="371823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2261938" y="4302052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Más Comprado</a:t>
            </a:r>
            <a:endParaRPr lang="es-MX" sz="4000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30" name="Conector recto 29"/>
          <p:cNvCxnSpPr/>
          <p:nvPr/>
        </p:nvCxnSpPr>
        <p:spPr>
          <a:xfrm>
            <a:off x="172233" y="11293389"/>
            <a:ext cx="6513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596064" y="4704121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175275" y="5028160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/>
          <p:cNvCxnSpPr/>
          <p:nvPr/>
        </p:nvCxnSpPr>
        <p:spPr>
          <a:xfrm>
            <a:off x="172235" y="4704121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redondeado 42"/>
          <p:cNvSpPr/>
          <p:nvPr/>
        </p:nvSpPr>
        <p:spPr>
          <a:xfrm>
            <a:off x="172233" y="5028161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980265" y="5040925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3095144" y="6062063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49" name="Elipse 48"/>
          <p:cNvSpPr/>
          <p:nvPr/>
        </p:nvSpPr>
        <p:spPr>
          <a:xfrm>
            <a:off x="3499112" y="6062063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50" name="Elipse 49"/>
          <p:cNvSpPr/>
          <p:nvPr/>
        </p:nvSpPr>
        <p:spPr>
          <a:xfrm>
            <a:off x="3903080" y="6062063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51" name="Elipse 50"/>
          <p:cNvSpPr/>
          <p:nvPr/>
        </p:nvSpPr>
        <p:spPr>
          <a:xfrm>
            <a:off x="4307048" y="6062063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52" name="Elipse 51"/>
          <p:cNvSpPr/>
          <p:nvPr/>
        </p:nvSpPr>
        <p:spPr>
          <a:xfrm>
            <a:off x="4711016" y="6062063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53" name="Elipse 52"/>
          <p:cNvSpPr/>
          <p:nvPr/>
        </p:nvSpPr>
        <p:spPr>
          <a:xfrm>
            <a:off x="2127859" y="6070497"/>
            <a:ext cx="268157" cy="268157"/>
          </a:xfrm>
          <a:prstGeom prst="ellipse">
            <a:avLst/>
          </a:prstGeom>
          <a:solidFill>
            <a:srgbClr val="27C70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2531827" y="6070497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5157872" y="6070497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2127859" y="55585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27859" y="56855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127859" y="57871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2127859" y="59141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476115" y="5045640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175275" y="6575405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172233" y="6575406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1980265" y="6588170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3095144" y="7609308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67" name="Elipse 66"/>
          <p:cNvSpPr/>
          <p:nvPr/>
        </p:nvSpPr>
        <p:spPr>
          <a:xfrm>
            <a:off x="3499112" y="7609308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68" name="Elipse 67"/>
          <p:cNvSpPr/>
          <p:nvPr/>
        </p:nvSpPr>
        <p:spPr>
          <a:xfrm>
            <a:off x="3903080" y="7609308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69" name="Elipse 68"/>
          <p:cNvSpPr/>
          <p:nvPr/>
        </p:nvSpPr>
        <p:spPr>
          <a:xfrm>
            <a:off x="4307048" y="7609308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70" name="Elipse 69"/>
          <p:cNvSpPr/>
          <p:nvPr/>
        </p:nvSpPr>
        <p:spPr>
          <a:xfrm>
            <a:off x="4711016" y="7609308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71" name="Elipse 70"/>
          <p:cNvSpPr/>
          <p:nvPr/>
        </p:nvSpPr>
        <p:spPr>
          <a:xfrm>
            <a:off x="2127859" y="7617742"/>
            <a:ext cx="268157" cy="268157"/>
          </a:xfrm>
          <a:prstGeom prst="ellipse">
            <a:avLst/>
          </a:prstGeom>
          <a:solidFill>
            <a:srgbClr val="27C70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2531827" y="7617742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3" name="Rectángulo redondeado 72"/>
          <p:cNvSpPr/>
          <p:nvPr/>
        </p:nvSpPr>
        <p:spPr>
          <a:xfrm>
            <a:off x="5157872" y="7617742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74" name="Conector recto 73"/>
          <p:cNvCxnSpPr/>
          <p:nvPr/>
        </p:nvCxnSpPr>
        <p:spPr>
          <a:xfrm>
            <a:off x="2127859" y="71057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2127859" y="72327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2127859" y="73343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2127859" y="74613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5476115" y="6592885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175275" y="8075062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172233" y="8075063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1980265" y="8087827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3095144" y="9108965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83" name="Elipse 82"/>
          <p:cNvSpPr/>
          <p:nvPr/>
        </p:nvSpPr>
        <p:spPr>
          <a:xfrm>
            <a:off x="3499112" y="9108965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84" name="Elipse 83"/>
          <p:cNvSpPr/>
          <p:nvPr/>
        </p:nvSpPr>
        <p:spPr>
          <a:xfrm>
            <a:off x="3903080" y="9108965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85" name="Elipse 84"/>
          <p:cNvSpPr/>
          <p:nvPr/>
        </p:nvSpPr>
        <p:spPr>
          <a:xfrm>
            <a:off x="4307048" y="9108965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86" name="Elipse 85"/>
          <p:cNvSpPr/>
          <p:nvPr/>
        </p:nvSpPr>
        <p:spPr>
          <a:xfrm>
            <a:off x="4711016" y="9108965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</a:p>
        </p:txBody>
      </p:sp>
      <p:sp>
        <p:nvSpPr>
          <p:cNvPr id="87" name="Elipse 86"/>
          <p:cNvSpPr/>
          <p:nvPr/>
        </p:nvSpPr>
        <p:spPr>
          <a:xfrm>
            <a:off x="2127859" y="9117399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2531827" y="9117399"/>
            <a:ext cx="268157" cy="26815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5157872" y="9117399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90" name="Conector recto 89"/>
          <p:cNvCxnSpPr/>
          <p:nvPr/>
        </p:nvCxnSpPr>
        <p:spPr>
          <a:xfrm>
            <a:off x="2127859" y="86054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2127859" y="87324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2127859" y="88340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2127859" y="89610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5476115" y="8092542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175275" y="9622307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172233" y="9622308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1980265" y="9635072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3095144" y="10656210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99" name="Elipse 98"/>
          <p:cNvSpPr/>
          <p:nvPr/>
        </p:nvSpPr>
        <p:spPr>
          <a:xfrm>
            <a:off x="3499112" y="10656210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100" name="Elipse 99"/>
          <p:cNvSpPr/>
          <p:nvPr/>
        </p:nvSpPr>
        <p:spPr>
          <a:xfrm>
            <a:off x="3903080" y="10656210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101" name="Elipse 100"/>
          <p:cNvSpPr/>
          <p:nvPr/>
        </p:nvSpPr>
        <p:spPr>
          <a:xfrm>
            <a:off x="4307048" y="10656210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102" name="Elipse 101"/>
          <p:cNvSpPr/>
          <p:nvPr/>
        </p:nvSpPr>
        <p:spPr>
          <a:xfrm>
            <a:off x="4711016" y="10656210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03" name="Elipse 102"/>
          <p:cNvSpPr/>
          <p:nvPr/>
        </p:nvSpPr>
        <p:spPr>
          <a:xfrm>
            <a:off x="2127859" y="10664644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2531827" y="10664644"/>
            <a:ext cx="268157" cy="26815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5157872" y="10664644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106" name="Conector recto 105"/>
          <p:cNvCxnSpPr/>
          <p:nvPr/>
        </p:nvCxnSpPr>
        <p:spPr>
          <a:xfrm>
            <a:off x="2127859" y="101526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2127859" y="102796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2127859" y="103812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2127859" y="105082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5476115" y="9639787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5127657" y="11425515"/>
            <a:ext cx="156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Más Sobre Nosotros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9" name="Rectángulo 118"/>
          <p:cNvSpPr/>
          <p:nvPr/>
        </p:nvSpPr>
        <p:spPr>
          <a:xfrm>
            <a:off x="0" y="0"/>
            <a:ext cx="3433703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284951" y="436692"/>
            <a:ext cx="2863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spc="3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CATEGORIAS</a:t>
            </a:r>
            <a:endParaRPr lang="es-MX" sz="5400" spc="3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3" name="CuadroTexto 122">
            <a:hlinkClick r:id="rId3" action="ppaction://hlinksldjump"/>
          </p:cNvPr>
          <p:cNvSpPr txBox="1"/>
          <p:nvPr/>
        </p:nvSpPr>
        <p:spPr>
          <a:xfrm>
            <a:off x="3068101" y="16322"/>
            <a:ext cx="3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spc="3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X</a:t>
            </a:r>
            <a:endParaRPr lang="es-MX" sz="3600" spc="3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-1" y="11425514"/>
            <a:ext cx="3433703" cy="766485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Pentágono 124"/>
          <p:cNvSpPr/>
          <p:nvPr/>
        </p:nvSpPr>
        <p:spPr>
          <a:xfrm>
            <a:off x="-18882" y="3629703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spc="300" dirty="0" smtClean="0">
                <a:latin typeface="coolvetica condensed rg" panose="020B0606030602020004" pitchFamily="34" charset="0"/>
              </a:rPr>
              <a:t>NO ME ACUERDO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6" name="Pentágono 125"/>
          <p:cNvSpPr/>
          <p:nvPr/>
        </p:nvSpPr>
        <p:spPr>
          <a:xfrm>
            <a:off x="-18882" y="2730679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spc="300" dirty="0" smtClean="0">
                <a:latin typeface="coolvetica condensed rg" panose="020B0606030602020004" pitchFamily="34" charset="0"/>
              </a:rPr>
              <a:t>COMIDA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7" name="Pentágono 126"/>
          <p:cNvSpPr/>
          <p:nvPr/>
        </p:nvSpPr>
        <p:spPr>
          <a:xfrm>
            <a:off x="-18882" y="1888705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spc="300" dirty="0" smtClean="0">
                <a:latin typeface="coolvetica condensed rg" panose="020B0606030602020004" pitchFamily="34" charset="0"/>
              </a:rPr>
              <a:t>POSTRES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8" name="Pentágono 127"/>
          <p:cNvSpPr/>
          <p:nvPr/>
        </p:nvSpPr>
        <p:spPr>
          <a:xfrm>
            <a:off x="-18882" y="4444122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spc="300" dirty="0" smtClean="0">
                <a:latin typeface="coolvetica condensed rg" panose="020B0606030602020004" pitchFamily="34" charset="0"/>
              </a:rPr>
              <a:t>AGUA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30" name="Pentágono 129"/>
          <p:cNvSpPr/>
          <p:nvPr/>
        </p:nvSpPr>
        <p:spPr>
          <a:xfrm>
            <a:off x="-18882" y="5338883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spc="300" dirty="0" smtClean="0">
                <a:latin typeface="coolvetica condensed rg" panose="020B0606030602020004" pitchFamily="34" charset="0"/>
              </a:rPr>
              <a:t>OTROS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788490" y="11265580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-4905829" y="3439886"/>
            <a:ext cx="267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P: Postres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C: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D:  No Me Acuerdo XD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A: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O: Otros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5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83414"/>
            <a:ext cx="612259" cy="61350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952935" y="-14421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TECSHOP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0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3900" dirty="0" smtClean="0">
                <a:latin typeface="coolvetica condensed rg" panose="020B0606030602020004" pitchFamily="34" charset="0"/>
              </a:rPr>
              <a:t>SLIDE</a:t>
            </a:r>
            <a:endParaRPr lang="es-MX" sz="23900" dirty="0">
              <a:latin typeface="coolvetica condensed rg" panose="020B06060306020200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85765" y="3964806"/>
            <a:ext cx="1086470" cy="254000"/>
            <a:chOff x="2885765" y="4672013"/>
            <a:chExt cx="1086470" cy="254000"/>
          </a:xfrm>
        </p:grpSpPr>
        <p:sp>
          <p:nvSpPr>
            <p:cNvPr id="23" name="Elipse 22"/>
            <p:cNvSpPr/>
            <p:nvPr/>
          </p:nvSpPr>
          <p:spPr>
            <a:xfrm>
              <a:off x="3302000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/>
            <p:cNvSpPr/>
            <p:nvPr/>
          </p:nvSpPr>
          <p:spPr>
            <a:xfrm>
              <a:off x="288576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/>
            <p:cNvSpPr/>
            <p:nvPr/>
          </p:nvSpPr>
          <p:spPr>
            <a:xfrm>
              <a:off x="371823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2261938" y="4302052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Más Comprado</a:t>
            </a:r>
            <a:endParaRPr lang="es-MX" sz="4000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30" name="Conector recto 29"/>
          <p:cNvCxnSpPr/>
          <p:nvPr/>
        </p:nvCxnSpPr>
        <p:spPr>
          <a:xfrm>
            <a:off x="172233" y="11293389"/>
            <a:ext cx="6513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596064" y="4704121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175275" y="5028160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/>
          <p:cNvCxnSpPr/>
          <p:nvPr/>
        </p:nvCxnSpPr>
        <p:spPr>
          <a:xfrm>
            <a:off x="3605140" y="4704121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redondeado 42"/>
          <p:cNvSpPr/>
          <p:nvPr/>
        </p:nvSpPr>
        <p:spPr>
          <a:xfrm>
            <a:off x="172233" y="5028161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980265" y="5040925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3095144" y="6062063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49" name="Elipse 48"/>
          <p:cNvSpPr/>
          <p:nvPr/>
        </p:nvSpPr>
        <p:spPr>
          <a:xfrm>
            <a:off x="3499112" y="6062063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50" name="Elipse 49"/>
          <p:cNvSpPr/>
          <p:nvPr/>
        </p:nvSpPr>
        <p:spPr>
          <a:xfrm>
            <a:off x="3903080" y="6062063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51" name="Elipse 50"/>
          <p:cNvSpPr/>
          <p:nvPr/>
        </p:nvSpPr>
        <p:spPr>
          <a:xfrm>
            <a:off x="4307048" y="6062063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52" name="Elipse 51"/>
          <p:cNvSpPr/>
          <p:nvPr/>
        </p:nvSpPr>
        <p:spPr>
          <a:xfrm>
            <a:off x="4711016" y="6062063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53" name="Elipse 52"/>
          <p:cNvSpPr/>
          <p:nvPr/>
        </p:nvSpPr>
        <p:spPr>
          <a:xfrm>
            <a:off x="2127859" y="6070497"/>
            <a:ext cx="268157" cy="268157"/>
          </a:xfrm>
          <a:prstGeom prst="ellipse">
            <a:avLst/>
          </a:prstGeom>
          <a:solidFill>
            <a:srgbClr val="27C70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2531827" y="6070497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5157872" y="6070497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2127859" y="55585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27859" y="56855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127859" y="57871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2127859" y="5914111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476115" y="5045640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175275" y="6575405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172233" y="6575406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1980265" y="6588170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3095144" y="7609308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67" name="Elipse 66"/>
          <p:cNvSpPr/>
          <p:nvPr/>
        </p:nvSpPr>
        <p:spPr>
          <a:xfrm>
            <a:off x="3499112" y="7609308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68" name="Elipse 67"/>
          <p:cNvSpPr/>
          <p:nvPr/>
        </p:nvSpPr>
        <p:spPr>
          <a:xfrm>
            <a:off x="3903080" y="7609308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69" name="Elipse 68"/>
          <p:cNvSpPr/>
          <p:nvPr/>
        </p:nvSpPr>
        <p:spPr>
          <a:xfrm>
            <a:off x="4307048" y="7609308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70" name="Elipse 69"/>
          <p:cNvSpPr/>
          <p:nvPr/>
        </p:nvSpPr>
        <p:spPr>
          <a:xfrm>
            <a:off x="4711016" y="7609308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71" name="Elipse 70"/>
          <p:cNvSpPr/>
          <p:nvPr/>
        </p:nvSpPr>
        <p:spPr>
          <a:xfrm>
            <a:off x="2127859" y="7617742"/>
            <a:ext cx="268157" cy="268157"/>
          </a:xfrm>
          <a:prstGeom prst="ellipse">
            <a:avLst/>
          </a:prstGeom>
          <a:solidFill>
            <a:srgbClr val="27C70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2531827" y="7617742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3" name="Rectángulo redondeado 72"/>
          <p:cNvSpPr/>
          <p:nvPr/>
        </p:nvSpPr>
        <p:spPr>
          <a:xfrm>
            <a:off x="5157872" y="7617742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74" name="Conector recto 73"/>
          <p:cNvCxnSpPr/>
          <p:nvPr/>
        </p:nvCxnSpPr>
        <p:spPr>
          <a:xfrm>
            <a:off x="2127859" y="71057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2127859" y="72327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2127859" y="73343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2127859" y="7461356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5476115" y="6592885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175275" y="8075062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172233" y="8075063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1980265" y="8087827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3095144" y="9108965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83" name="Elipse 82"/>
          <p:cNvSpPr/>
          <p:nvPr/>
        </p:nvSpPr>
        <p:spPr>
          <a:xfrm>
            <a:off x="3499112" y="9108965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84" name="Elipse 83"/>
          <p:cNvSpPr/>
          <p:nvPr/>
        </p:nvSpPr>
        <p:spPr>
          <a:xfrm>
            <a:off x="3903080" y="9108965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85" name="Elipse 84"/>
          <p:cNvSpPr/>
          <p:nvPr/>
        </p:nvSpPr>
        <p:spPr>
          <a:xfrm>
            <a:off x="4307048" y="9108965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86" name="Elipse 85"/>
          <p:cNvSpPr/>
          <p:nvPr/>
        </p:nvSpPr>
        <p:spPr>
          <a:xfrm>
            <a:off x="4711016" y="9108965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</a:p>
        </p:txBody>
      </p:sp>
      <p:sp>
        <p:nvSpPr>
          <p:cNvPr id="87" name="Elipse 86"/>
          <p:cNvSpPr/>
          <p:nvPr/>
        </p:nvSpPr>
        <p:spPr>
          <a:xfrm>
            <a:off x="2127859" y="9117399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2531827" y="9117399"/>
            <a:ext cx="268157" cy="26815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5157872" y="9117399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90" name="Conector recto 89"/>
          <p:cNvCxnSpPr/>
          <p:nvPr/>
        </p:nvCxnSpPr>
        <p:spPr>
          <a:xfrm>
            <a:off x="2127859" y="86054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2127859" y="87324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2127859" y="88340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2127859" y="8961013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5476115" y="8092542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175275" y="9622307"/>
            <a:ext cx="6507450" cy="137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172233" y="9622308"/>
            <a:ext cx="1780701" cy="1390860"/>
          </a:xfrm>
          <a:prstGeom prst="round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1980265" y="9635072"/>
            <a:ext cx="2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spc="300" dirty="0" smtClean="0">
                <a:latin typeface="coolvetica condensed rg" panose="020B0606030602020004" pitchFamily="34" charset="0"/>
              </a:rPr>
              <a:t>Titulo Producto</a:t>
            </a:r>
            <a:endParaRPr lang="es-MX" sz="2400" spc="300" dirty="0">
              <a:latin typeface="coolvetica condensed rg" panose="020B0606030602020004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3095144" y="10656210"/>
            <a:ext cx="268157" cy="2681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99" name="Elipse 98"/>
          <p:cNvSpPr/>
          <p:nvPr/>
        </p:nvSpPr>
        <p:spPr>
          <a:xfrm>
            <a:off x="3499112" y="10656210"/>
            <a:ext cx="268157" cy="2681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100" name="Elipse 99"/>
          <p:cNvSpPr/>
          <p:nvPr/>
        </p:nvSpPr>
        <p:spPr>
          <a:xfrm>
            <a:off x="3903080" y="10656210"/>
            <a:ext cx="268157" cy="2681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sp>
        <p:nvSpPr>
          <p:cNvPr id="101" name="Elipse 100"/>
          <p:cNvSpPr/>
          <p:nvPr/>
        </p:nvSpPr>
        <p:spPr>
          <a:xfrm>
            <a:off x="4307048" y="10656210"/>
            <a:ext cx="268157" cy="2681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102" name="Elipse 101"/>
          <p:cNvSpPr/>
          <p:nvPr/>
        </p:nvSpPr>
        <p:spPr>
          <a:xfrm>
            <a:off x="4711016" y="10656210"/>
            <a:ext cx="268157" cy="2681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03" name="Elipse 102"/>
          <p:cNvSpPr/>
          <p:nvPr/>
        </p:nvSpPr>
        <p:spPr>
          <a:xfrm>
            <a:off x="2127859" y="10664644"/>
            <a:ext cx="268157" cy="2681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rgbClr val="27C701"/>
                </a:solidFill>
              </a:rPr>
              <a:t>✓</a:t>
            </a:r>
            <a:endParaRPr lang="es-MX" sz="1100" dirty="0">
              <a:solidFill>
                <a:srgbClr val="27C701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2531827" y="10664644"/>
            <a:ext cx="268157" cy="26815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X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5157872" y="10664644"/>
            <a:ext cx="1347716" cy="268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spc="600" dirty="0" smtClean="0">
                <a:latin typeface="coolvetica condensed rg" panose="020B0606030602020004" pitchFamily="34" charset="0"/>
              </a:rPr>
              <a:t>VER</a:t>
            </a:r>
            <a:endParaRPr lang="es-MX" spc="600" dirty="0">
              <a:latin typeface="coolvetica condensed rg" panose="020B0606030602020004" pitchFamily="34" charset="0"/>
            </a:endParaRPr>
          </a:p>
        </p:txBody>
      </p:sp>
      <p:cxnSp>
        <p:nvCxnSpPr>
          <p:cNvPr id="106" name="Conector recto 105"/>
          <p:cNvCxnSpPr/>
          <p:nvPr/>
        </p:nvCxnSpPr>
        <p:spPr>
          <a:xfrm>
            <a:off x="2127859" y="101526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2127859" y="102796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2127859" y="103812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2127859" y="10508258"/>
            <a:ext cx="437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5476115" y="9639787"/>
            <a:ext cx="10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spc="300" dirty="0" smtClean="0">
                <a:latin typeface="coolvetica compressed hv" panose="020B0908030602020004" pitchFamily="34" charset="0"/>
              </a:rPr>
              <a:t>$20MX</a:t>
            </a:r>
            <a:endParaRPr lang="es-MX" sz="2800" spc="300" dirty="0">
              <a:latin typeface="coolvetica compressed hv" panose="020B0908030602020004" pitchFamily="34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5127657" y="11425515"/>
            <a:ext cx="156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Más Sobre Nosotros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9" name="Rectángulo 118"/>
          <p:cNvSpPr/>
          <p:nvPr/>
        </p:nvSpPr>
        <p:spPr>
          <a:xfrm>
            <a:off x="3432905" y="0"/>
            <a:ext cx="3433703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4067842" y="458806"/>
            <a:ext cx="2156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spc="3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AJUSTES</a:t>
            </a:r>
            <a:endParaRPr lang="es-MX" sz="5400" spc="3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3" name="CuadroTexto 122">
            <a:hlinkClick r:id="rId3" action="ppaction://hlinksldjump"/>
          </p:cNvPr>
          <p:cNvSpPr txBox="1"/>
          <p:nvPr/>
        </p:nvSpPr>
        <p:spPr>
          <a:xfrm>
            <a:off x="6501006" y="16322"/>
            <a:ext cx="3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spc="3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X</a:t>
            </a:r>
            <a:endParaRPr lang="es-MX" sz="3600" spc="3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3432904" y="11425514"/>
            <a:ext cx="3433703" cy="766485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Pentágono 124">
            <a:hlinkClick r:id="rId4" action="ppaction://hlinksldjump"/>
          </p:cNvPr>
          <p:cNvSpPr/>
          <p:nvPr/>
        </p:nvSpPr>
        <p:spPr>
          <a:xfrm flipH="1">
            <a:off x="3528323" y="3629703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spc="300" dirty="0" smtClean="0">
                <a:latin typeface="coolvetica condensed rg" panose="020B0606030602020004" pitchFamily="34" charset="0"/>
              </a:rPr>
              <a:t>CERRAR SESION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6" name="Pentágono 125">
            <a:hlinkClick r:id="rId5" action="ppaction://hlinksldjump"/>
          </p:cNvPr>
          <p:cNvSpPr/>
          <p:nvPr/>
        </p:nvSpPr>
        <p:spPr>
          <a:xfrm flipH="1">
            <a:off x="3528323" y="2730679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spc="300" dirty="0" smtClean="0">
                <a:latin typeface="coolvetica condensed rg" panose="020B0606030602020004" pitchFamily="34" charset="0"/>
              </a:rPr>
              <a:t>SEGURIDAD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7" name="Pentágono 126">
            <a:hlinkClick r:id="rId6" action="ppaction://hlinksldjump"/>
          </p:cNvPr>
          <p:cNvSpPr/>
          <p:nvPr/>
        </p:nvSpPr>
        <p:spPr>
          <a:xfrm flipH="1">
            <a:off x="3528323" y="1888705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spc="300" dirty="0" smtClean="0">
                <a:latin typeface="coolvetica condensed rg" panose="020B0606030602020004" pitchFamily="34" charset="0"/>
              </a:rPr>
              <a:t>CUENTA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4221395" y="11240936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-4905829" y="3439886"/>
            <a:ext cx="267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P: Postres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C: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D:  No Me Acuerdo XD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A: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O: Otros</a:t>
            </a:r>
            <a:endParaRPr lang="es-MX" dirty="0"/>
          </a:p>
        </p:txBody>
      </p:sp>
      <p:sp>
        <p:nvSpPr>
          <p:cNvPr id="111" name="Pentágono 110"/>
          <p:cNvSpPr/>
          <p:nvPr/>
        </p:nvSpPr>
        <p:spPr>
          <a:xfrm flipH="1">
            <a:off x="3528323" y="10564815"/>
            <a:ext cx="3302000" cy="660397"/>
          </a:xfrm>
          <a:prstGeom prst="homePlate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spc="300" dirty="0" smtClean="0">
                <a:latin typeface="coolvetica condensed rg" panose="020B0606030602020004" pitchFamily="34" charset="0"/>
              </a:rPr>
              <a:t>VENDEDOR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952935" y="-9849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TUS DATOS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0" y="936320"/>
            <a:ext cx="6858000" cy="3595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3900" dirty="0">
              <a:latin typeface="coolvetica condensed rg" panose="020B0606030602020004" pitchFamily="34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-4905829" y="3439886"/>
            <a:ext cx="267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P: Postres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C: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D:  No Me Acuerdo XD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A: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O: Otros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11" y="948796"/>
            <a:ext cx="3714574" cy="3714574"/>
          </a:xfrm>
          <a:prstGeom prst="rect">
            <a:avLst/>
          </a:prstGeom>
        </p:spPr>
      </p:pic>
      <p:sp>
        <p:nvSpPr>
          <p:cNvPr id="114" name="CuadroTexto 113"/>
          <p:cNvSpPr txBox="1"/>
          <p:nvPr/>
        </p:nvSpPr>
        <p:spPr>
          <a:xfrm>
            <a:off x="2261938" y="4563271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Información</a:t>
            </a:r>
            <a:endParaRPr lang="es-MX" sz="4000" b="1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115" name="Conector recto 114"/>
          <p:cNvCxnSpPr/>
          <p:nvPr/>
        </p:nvCxnSpPr>
        <p:spPr>
          <a:xfrm>
            <a:off x="4596064" y="4965340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172235" y="4965340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echa derecha 5">
            <a:hlinkClick r:id="rId3" action="ppaction://hlinksldjump"/>
          </p:cNvPr>
          <p:cNvSpPr/>
          <p:nvPr/>
        </p:nvSpPr>
        <p:spPr>
          <a:xfrm flipH="1">
            <a:off x="5924550" y="85017"/>
            <a:ext cx="761217" cy="7867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172233" y="5825195"/>
            <a:ext cx="6513534" cy="54261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72234" y="5190605"/>
            <a:ext cx="651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Esta información será publica para el vendedor, te sugerimos usar tus datos reales para evitar problemas de reconocimiento.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46404" y="5830174"/>
            <a:ext cx="171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Nombre: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37029" y="6538060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Pánfilo 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546404" y="7368653"/>
            <a:ext cx="3113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Numero Celular: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4" name="Rectángulo redondeado 123"/>
          <p:cNvSpPr/>
          <p:nvPr/>
        </p:nvSpPr>
        <p:spPr>
          <a:xfrm>
            <a:off x="537029" y="8076539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99-00-00-00-00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546404" y="8948017"/>
            <a:ext cx="3219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Numero Control: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9" name="Rectángulo redondeado 128"/>
          <p:cNvSpPr/>
          <p:nvPr/>
        </p:nvSpPr>
        <p:spPr>
          <a:xfrm>
            <a:off x="537029" y="9655903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21300600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" y="3821790"/>
            <a:ext cx="602313" cy="602313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1898305" y="10449584"/>
            <a:ext cx="3045575" cy="5225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spc="300" dirty="0" smtClean="0">
                <a:latin typeface="coolvetica condensed rg" panose="020B0606030602020004" pitchFamily="34" charset="0"/>
              </a:rPr>
              <a:t>CONFIRMAR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952935" y="-98497"/>
            <a:ext cx="2952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AJUSTES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-4905829" y="3439886"/>
            <a:ext cx="267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P: Postres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C: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D:  No Me Acuerdo XD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A: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O: Otros</a:t>
            </a:r>
            <a:endParaRPr lang="es-MX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2261938" y="985509"/>
            <a:ext cx="233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spc="300" dirty="0" smtClean="0">
                <a:solidFill>
                  <a:schemeClr val="accent4"/>
                </a:solidFill>
                <a:latin typeface="coolvetica compressed hv" panose="020B0908030602020004" pitchFamily="34" charset="0"/>
              </a:rPr>
              <a:t>SEGURIDAD</a:t>
            </a:r>
            <a:endParaRPr lang="es-MX" sz="4000" b="1" spc="300" dirty="0">
              <a:solidFill>
                <a:schemeClr val="accent4"/>
              </a:solidFill>
              <a:latin typeface="coolvetica compressed hv" panose="020B0908030602020004" pitchFamily="34" charset="0"/>
            </a:endParaRPr>
          </a:p>
        </p:txBody>
      </p:sp>
      <p:cxnSp>
        <p:nvCxnSpPr>
          <p:cNvPr id="115" name="Conector recto 114"/>
          <p:cNvCxnSpPr/>
          <p:nvPr/>
        </p:nvCxnSpPr>
        <p:spPr>
          <a:xfrm>
            <a:off x="4596064" y="1387578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172235" y="1387578"/>
            <a:ext cx="2089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echa derecha 5">
            <a:hlinkClick r:id="rId2" action="ppaction://hlinksldjump"/>
          </p:cNvPr>
          <p:cNvSpPr/>
          <p:nvPr/>
        </p:nvSpPr>
        <p:spPr>
          <a:xfrm flipH="1">
            <a:off x="5924550" y="85017"/>
            <a:ext cx="761217" cy="7867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172233" y="1693395"/>
            <a:ext cx="6513534" cy="93037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46404" y="1947641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Correo: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37029" y="2655527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Pánfilo@protonmail.com 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546404" y="3486120"/>
            <a:ext cx="2466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Contraseña: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4" name="Rectángulo redondeado 123"/>
          <p:cNvSpPr/>
          <p:nvPr/>
        </p:nvSpPr>
        <p:spPr>
          <a:xfrm>
            <a:off x="537029" y="4194006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99-00-00-00-00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546404" y="5065484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spc="300" dirty="0" smtClean="0">
                <a:latin typeface="coolvetica condensed rg" panose="020B0606030602020004" pitchFamily="34" charset="0"/>
              </a:rPr>
              <a:t>Usuario: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9" name="Rectángulo redondeado 128"/>
          <p:cNvSpPr/>
          <p:nvPr/>
        </p:nvSpPr>
        <p:spPr>
          <a:xfrm>
            <a:off x="537029" y="5773370"/>
            <a:ext cx="5768129" cy="6077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21300600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898305" y="10198725"/>
            <a:ext cx="3045575" cy="5225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spc="300" dirty="0" smtClean="0">
                <a:latin typeface="coolvetica condensed rg" panose="020B0606030602020004" pitchFamily="34" charset="0"/>
              </a:rPr>
              <a:t>CONFIRMAR</a:t>
            </a:r>
            <a:endParaRPr lang="es-MX" sz="4000" spc="300" dirty="0">
              <a:latin typeface="coolvetica condensed rg" panose="020B0606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ángulo 127"/>
          <p:cNvSpPr/>
          <p:nvPr/>
        </p:nvSpPr>
        <p:spPr>
          <a:xfrm>
            <a:off x="-7080389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0" dirty="0" smtClean="0">
                <a:latin typeface="coolvetica condensed rg" panose="020B0606030602020004" pitchFamily="34" charset="0"/>
              </a:rPr>
              <a:t>SLIDE PRODUCTO 1</a:t>
            </a:r>
            <a:endParaRPr lang="es-MX" sz="8000" dirty="0">
              <a:latin typeface="coolvetica condensed rg" panose="020B0606030602020004" pitchFamily="34" charset="0"/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7119783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0" dirty="0" smtClean="0">
                <a:latin typeface="coolvetica condensed rg" panose="020B0606030602020004" pitchFamily="34" charset="0"/>
              </a:rPr>
              <a:t>SLIDE PRODUCTO 3</a:t>
            </a:r>
            <a:endParaRPr lang="es-MX" sz="8000" dirty="0">
              <a:latin typeface="coolvetica condensed rg" panose="020B06060306020200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0" y="0"/>
            <a:ext cx="6858000" cy="438098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0" y="0"/>
            <a:ext cx="6858000" cy="947439"/>
          </a:xfrm>
          <a:prstGeom prst="roundRect">
            <a:avLst>
              <a:gd name="adj" fmla="val 13399"/>
            </a:avLst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1437256"/>
            <a:ext cx="6858000" cy="754743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81099" y="-144217"/>
            <a:ext cx="4495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300" dirty="0" smtClean="0">
                <a:ln w="3175">
                  <a:noFill/>
                </a:ln>
                <a:solidFill>
                  <a:schemeClr val="bg1"/>
                </a:solidFill>
                <a:latin typeface="coolvetica compressed hv" panose="020B0908030602020004" pitchFamily="34" charset="0"/>
              </a:rPr>
              <a:t>VENTANA PRODUCTO</a:t>
            </a:r>
            <a:endParaRPr lang="es-MX" sz="6600" spc="300" dirty="0">
              <a:ln w="3175">
                <a:noFill/>
              </a:ln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5280682" y="5256258"/>
            <a:ext cx="3504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err="1" smtClean="0">
                <a:latin typeface="coolvetica condensed rg" panose="020B0606030602020004" pitchFamily="34" charset="0"/>
              </a:rPr>
              <a:t>Coolvetica</a:t>
            </a:r>
            <a:r>
              <a:rPr lang="es-MX" sz="3600" dirty="0" smtClean="0">
                <a:latin typeface="coolvetica condensed rg" panose="020B0606030602020004" pitchFamily="34" charset="0"/>
              </a:rPr>
              <a:t> </a:t>
            </a:r>
            <a:r>
              <a:rPr lang="es-MX" sz="3600" dirty="0" err="1" smtClean="0">
                <a:latin typeface="coolvetica condensed rg" panose="020B0606030602020004" pitchFamily="34" charset="0"/>
              </a:rPr>
              <a:t>condensed</a:t>
            </a:r>
            <a:r>
              <a:rPr lang="es-MX" sz="3600" dirty="0" smtClean="0">
                <a:latin typeface="coolvetica condensed rg" panose="020B0606030602020004" pitchFamily="34" charset="0"/>
              </a:rPr>
              <a:t> </a:t>
            </a:r>
            <a:r>
              <a:rPr lang="es-MX" sz="3600" dirty="0" err="1" smtClean="0">
                <a:latin typeface="coolvetica condensed rg" panose="020B0606030602020004" pitchFamily="34" charset="0"/>
              </a:rPr>
              <a:t>rg</a:t>
            </a:r>
            <a:endParaRPr lang="es-MX" sz="3600" dirty="0">
              <a:latin typeface="coolvetica condensed rg" panose="020B06060306020200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-5280682" y="4767160"/>
            <a:ext cx="2865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err="1" smtClean="0">
                <a:latin typeface="coolvetica compressed hv" panose="020B0908030602020004" pitchFamily="34" charset="0"/>
              </a:rPr>
              <a:t>coolvetica</a:t>
            </a:r>
            <a:r>
              <a:rPr lang="es-MX" sz="3600" dirty="0" smtClean="0">
                <a:latin typeface="coolvetica compressed hv" panose="020B0908030602020004" pitchFamily="34" charset="0"/>
              </a:rPr>
              <a:t> </a:t>
            </a:r>
            <a:r>
              <a:rPr lang="es-MX" sz="3600" dirty="0" err="1" smtClean="0">
                <a:latin typeface="coolvetica compressed hv" panose="020B0908030602020004" pitchFamily="34" charset="0"/>
              </a:rPr>
              <a:t>compressed</a:t>
            </a:r>
            <a:r>
              <a:rPr lang="es-MX" sz="3600" dirty="0" smtClean="0">
                <a:latin typeface="coolvetica compressed hv" panose="020B0908030602020004" pitchFamily="34" charset="0"/>
              </a:rPr>
              <a:t> </a:t>
            </a:r>
            <a:r>
              <a:rPr lang="es-MX" sz="3600" dirty="0" err="1" smtClean="0">
                <a:latin typeface="coolvetica compressed hv" panose="020B0908030602020004" pitchFamily="34" charset="0"/>
              </a:rPr>
              <a:t>hv</a:t>
            </a:r>
            <a:endParaRPr lang="es-MX" sz="3600" dirty="0">
              <a:latin typeface="coolvetica compressed hv" panose="020B09080306020200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0" y="1124860"/>
            <a:ext cx="6858000" cy="3177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0" dirty="0" smtClean="0">
                <a:latin typeface="coolvetica condensed rg" panose="020B0606030602020004" pitchFamily="34" charset="0"/>
              </a:rPr>
              <a:t>SLIDE PRODUCTO 2</a:t>
            </a:r>
            <a:endParaRPr lang="es-MX" sz="8000" dirty="0">
              <a:latin typeface="coolvetica condensed rg" panose="020B0606030602020004" pitchFamily="34" charset="0"/>
            </a:endParaRPr>
          </a:p>
        </p:txBody>
      </p:sp>
      <p:sp>
        <p:nvSpPr>
          <p:cNvPr id="21" name="Cheurón 20"/>
          <p:cNvSpPr/>
          <p:nvPr/>
        </p:nvSpPr>
        <p:spPr>
          <a:xfrm>
            <a:off x="6982134" y="2676080"/>
            <a:ext cx="256865" cy="48463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4" name="Cheurón 23"/>
          <p:cNvSpPr/>
          <p:nvPr/>
        </p:nvSpPr>
        <p:spPr>
          <a:xfrm flipH="1">
            <a:off x="-380999" y="2676080"/>
            <a:ext cx="256865" cy="48463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85765" y="3964806"/>
            <a:ext cx="1086470" cy="254000"/>
            <a:chOff x="2885765" y="4672013"/>
            <a:chExt cx="1086470" cy="254000"/>
          </a:xfrm>
        </p:grpSpPr>
        <p:sp>
          <p:nvSpPr>
            <p:cNvPr id="23" name="Elipse 22"/>
            <p:cNvSpPr/>
            <p:nvPr/>
          </p:nvSpPr>
          <p:spPr>
            <a:xfrm>
              <a:off x="3302000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/>
            <p:cNvSpPr/>
            <p:nvPr/>
          </p:nvSpPr>
          <p:spPr>
            <a:xfrm>
              <a:off x="288576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/>
            <p:cNvSpPr/>
            <p:nvPr/>
          </p:nvSpPr>
          <p:spPr>
            <a:xfrm>
              <a:off x="3718235" y="4672013"/>
              <a:ext cx="254000" cy="254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0" name="Conector recto 29"/>
          <p:cNvCxnSpPr/>
          <p:nvPr/>
        </p:nvCxnSpPr>
        <p:spPr>
          <a:xfrm>
            <a:off x="172233" y="11293389"/>
            <a:ext cx="6513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172233" y="11251362"/>
            <a:ext cx="168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LOGO</a:t>
            </a:r>
            <a:endParaRPr lang="es-MX" sz="66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113446" y="11425515"/>
            <a:ext cx="26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Creado por: “</a:t>
            </a:r>
            <a:r>
              <a:rPr lang="es-MX" sz="2400" dirty="0" err="1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DevCompany</a:t>
            </a:r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”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Derechos Reservados 2022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5127657" y="11425515"/>
            <a:ext cx="156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coolvetica condensed rg" panose="020B0606030602020004" pitchFamily="34" charset="0"/>
              </a:rPr>
              <a:t>Más Sobre Nosotros</a:t>
            </a:r>
            <a:endParaRPr lang="es-MX" sz="2400" dirty="0">
              <a:solidFill>
                <a:schemeClr val="bg1"/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-4905829" y="6527469"/>
            <a:ext cx="267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P: Postres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C: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D:  No Me Acuerdo XD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A: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O: Otros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101600" y="211386"/>
            <a:ext cx="990600" cy="475301"/>
            <a:chOff x="101600" y="211386"/>
            <a:chExt cx="990600" cy="475301"/>
          </a:xfrm>
        </p:grpSpPr>
        <p:sp>
          <p:nvSpPr>
            <p:cNvPr id="7" name="Igual que 6">
              <a:hlinkClick r:id="rId2" action="ppaction://hlinksldjump"/>
            </p:cNvPr>
            <p:cNvSpPr/>
            <p:nvPr/>
          </p:nvSpPr>
          <p:spPr>
            <a:xfrm>
              <a:off x="101600" y="343787"/>
              <a:ext cx="990600" cy="342900"/>
            </a:xfrm>
            <a:prstGeom prst="mathEqual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4" name="Igual que 113">
              <a:hlinkClick r:id="rId2" action="ppaction://hlinksldjump"/>
            </p:cNvPr>
            <p:cNvSpPr/>
            <p:nvPr/>
          </p:nvSpPr>
          <p:spPr>
            <a:xfrm>
              <a:off x="101600" y="211386"/>
              <a:ext cx="990600" cy="342900"/>
            </a:xfrm>
            <a:prstGeom prst="mathEqual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17" name="Flecha derecha 116">
            <a:hlinkClick r:id="rId3" action="ppaction://hlinksldjump"/>
          </p:cNvPr>
          <p:cNvSpPr/>
          <p:nvPr/>
        </p:nvSpPr>
        <p:spPr>
          <a:xfrm flipH="1">
            <a:off x="5924550" y="85017"/>
            <a:ext cx="761217" cy="7867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8" name="Conector recto 117"/>
          <p:cNvCxnSpPr/>
          <p:nvPr/>
        </p:nvCxnSpPr>
        <p:spPr>
          <a:xfrm>
            <a:off x="172233" y="4511589"/>
            <a:ext cx="6513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 flipH="1">
            <a:off x="173667" y="4548465"/>
            <a:ext cx="457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spc="300" dirty="0" smtClean="0">
                <a:latin typeface="Coolvetica Condensed Rg" panose="020B0606030602020004" pitchFamily="34" charset="0"/>
              </a:rPr>
              <a:t>Tit</a:t>
            </a:r>
            <a:r>
              <a:rPr lang="es-MX" sz="7200" spc="600" dirty="0" smtClean="0">
                <a:latin typeface="Coolvetica Condensed Rg" panose="020B0606030602020004" pitchFamily="34" charset="0"/>
              </a:rPr>
              <a:t>u</a:t>
            </a:r>
            <a:r>
              <a:rPr lang="es-MX" sz="7200" spc="300" dirty="0" smtClean="0">
                <a:latin typeface="Coolvetica Condensed Rg" panose="020B0606030602020004" pitchFamily="34" charset="0"/>
              </a:rPr>
              <a:t>lo:</a:t>
            </a:r>
            <a:endParaRPr lang="es-MX" sz="7200" spc="300" dirty="0">
              <a:latin typeface="Coolvetica Condensed Rg" panose="020B0606030602020004" pitchFamily="34" charset="0"/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4968249" y="4721127"/>
            <a:ext cx="744264" cy="744264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rgbClr val="27C701"/>
                </a:solidFill>
              </a:rPr>
              <a:t>✓</a:t>
            </a:r>
            <a:endParaRPr lang="es-MX" sz="4000" dirty="0">
              <a:solidFill>
                <a:srgbClr val="27C701"/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5848603" y="4721127"/>
            <a:ext cx="744264" cy="744264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4000" dirty="0" smtClean="0">
                <a:solidFill>
                  <a:srgbClr val="FF0000"/>
                </a:solidFill>
              </a:rPr>
              <a:t>X</a:t>
            </a:r>
            <a:endParaRPr lang="es-MX" sz="4800" dirty="0">
              <a:solidFill>
                <a:srgbClr val="FF0000"/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 flipH="1">
            <a:off x="219400" y="5503201"/>
            <a:ext cx="641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spc="300" dirty="0" smtClean="0">
                <a:latin typeface="Coolvetica Condensed Rg" panose="020B0606030602020004" pitchFamily="34" charset="0"/>
              </a:rPr>
              <a:t>Contenido</a:t>
            </a:r>
            <a:r>
              <a:rPr lang="es-MX" sz="2800" spc="300" dirty="0" smtClean="0">
                <a:latin typeface="Coolvetica Condensed Rg" panose="020B06060306020200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spc="300" dirty="0" smtClean="0">
                <a:latin typeface="Coolvetica Condensed Rg" panose="020B0606030602020004" pitchFamily="34" charset="0"/>
              </a:rPr>
              <a:t>----------------------------------------------------------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spc="300" dirty="0">
                <a:latin typeface="Coolvetica Condensed Rg" panose="020B0606030602020004" pitchFamily="34" charset="0"/>
              </a:rPr>
              <a:t>----------------------------------------------------------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spc="300" dirty="0">
                <a:latin typeface="Coolvetica Condensed Rg" panose="020B0606030602020004" pitchFamily="34" charset="0"/>
              </a:rPr>
              <a:t>----------------------------------------------------------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spc="300" dirty="0">
                <a:latin typeface="Coolvetica Condensed Rg" panose="020B0606030602020004" pitchFamily="34" charset="0"/>
              </a:rPr>
              <a:t>----------------------------------------------------------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spc="300" dirty="0">
                <a:latin typeface="Coolvetica Condensed Rg" panose="020B0606030602020004" pitchFamily="34" charset="0"/>
              </a:rPr>
              <a:t>----------------------------------------------------------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800" spc="300" dirty="0" smtClean="0">
              <a:latin typeface="Coolvetica Condensed Rg" panose="020B06060306020200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6281" y="8001620"/>
            <a:ext cx="2642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spc="300" dirty="0" smtClean="0"/>
              <a:t>$20MX</a:t>
            </a:r>
            <a:endParaRPr lang="es-MX" sz="6000" b="1" spc="3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2997346" y="8157768"/>
            <a:ext cx="162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 smtClean="0">
                <a:solidFill>
                  <a:schemeClr val="bg1">
                    <a:lumMod val="95000"/>
                  </a:schemeClr>
                </a:solidFill>
                <a:latin typeface="Coolvetica Condensed Rg" panose="020B0606030602020004" pitchFamily="34" charset="0"/>
              </a:rPr>
              <a:t>MSG</a:t>
            </a:r>
            <a:endParaRPr lang="es-MX" sz="4800" b="1" dirty="0">
              <a:solidFill>
                <a:schemeClr val="bg1">
                  <a:lumMod val="95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2" name="Rectángulo redondeado 121"/>
          <p:cNvSpPr/>
          <p:nvPr/>
        </p:nvSpPr>
        <p:spPr>
          <a:xfrm>
            <a:off x="4766342" y="8157768"/>
            <a:ext cx="16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 smtClean="0">
                <a:solidFill>
                  <a:schemeClr val="bg1">
                    <a:lumMod val="95000"/>
                  </a:schemeClr>
                </a:solidFill>
                <a:latin typeface="Coolvetica Condensed Rg" panose="020B0606030602020004" pitchFamily="34" charset="0"/>
              </a:rPr>
              <a:t>CALL</a:t>
            </a:r>
            <a:endParaRPr lang="es-MX" sz="4800" b="1" dirty="0">
              <a:solidFill>
                <a:schemeClr val="bg1">
                  <a:lumMod val="95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 flipH="1">
            <a:off x="173666" y="8819393"/>
            <a:ext cx="2417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spc="300" dirty="0" smtClean="0">
                <a:latin typeface="Coolvetica Condensed Rg" panose="020B0606030602020004" pitchFamily="34" charset="0"/>
              </a:rPr>
              <a:t>Relacionados</a:t>
            </a:r>
            <a:r>
              <a:rPr lang="es-MX" sz="3200" spc="300" dirty="0" smtClean="0">
                <a:latin typeface="Coolvetica Condensed Rg" panose="020B0606030602020004" pitchFamily="34" charset="0"/>
              </a:rPr>
              <a:t>:</a:t>
            </a:r>
            <a:endParaRPr lang="es-MX" sz="3200" spc="300" dirty="0">
              <a:latin typeface="Coolvetica Condensed Rg" panose="020B06060306020200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19400" y="9347018"/>
            <a:ext cx="1812322" cy="18123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 redondeado 123"/>
          <p:cNvSpPr/>
          <p:nvPr/>
        </p:nvSpPr>
        <p:spPr>
          <a:xfrm>
            <a:off x="2159913" y="9347018"/>
            <a:ext cx="1812322" cy="18123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4100426" y="9347018"/>
            <a:ext cx="1812322" cy="18123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6075973" y="9347018"/>
            <a:ext cx="1812322" cy="18123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4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27C7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0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80555" y="320042"/>
            <a:ext cx="6296891" cy="104277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/>
          <p:cNvSpPr/>
          <p:nvPr/>
        </p:nvSpPr>
        <p:spPr>
          <a:xfrm>
            <a:off x="280555" y="6217920"/>
            <a:ext cx="6296891" cy="4529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534285" y="491557"/>
            <a:ext cx="3789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rgbClr val="FFC000"/>
                </a:solidFill>
                <a:latin typeface="Coolvetica Compressed Hv" panose="020B0908030602020004" pitchFamily="34" charset="0"/>
              </a:rPr>
              <a:t>VENDEDOR</a:t>
            </a:r>
            <a:endParaRPr lang="es-MX" sz="8800" dirty="0">
              <a:solidFill>
                <a:srgbClr val="FFC000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13064" y="1938107"/>
            <a:ext cx="3231872" cy="323187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39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74370" y="5897879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spc="3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USUARIO</a:t>
            </a:r>
            <a:endParaRPr lang="es-MX" sz="4400" spc="3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1" name="Rectángulo redondeado 120"/>
          <p:cNvSpPr/>
          <p:nvPr/>
        </p:nvSpPr>
        <p:spPr>
          <a:xfrm>
            <a:off x="674370" y="6945820"/>
            <a:ext cx="5509260" cy="7279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Coolvetica Condensed Rg" panose="020B0606030602020004" pitchFamily="34" charset="0"/>
              </a:rPr>
              <a:t>CONTRASEÑA</a:t>
            </a:r>
            <a:endParaRPr lang="es-MX" sz="4400" dirty="0">
              <a:solidFill>
                <a:schemeClr val="bg1">
                  <a:lumMod val="50000"/>
                </a:schemeClr>
              </a:solidFill>
              <a:latin typeface="Coolvetica Condensed Rg" panose="020B0606030602020004" pitchFamily="34" charset="0"/>
            </a:endParaRPr>
          </a:p>
        </p:txBody>
      </p:sp>
      <p:sp>
        <p:nvSpPr>
          <p:cNvPr id="122" name="Rectángulo redondeado 121">
            <a:hlinkClick r:id="rId2" action="ppaction://hlinksldjump"/>
          </p:cNvPr>
          <p:cNvSpPr/>
          <p:nvPr/>
        </p:nvSpPr>
        <p:spPr>
          <a:xfrm>
            <a:off x="1534285" y="7993992"/>
            <a:ext cx="3789430" cy="7279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spc="600" dirty="0" smtClean="0">
                <a:solidFill>
                  <a:schemeClr val="bg1"/>
                </a:solidFill>
                <a:latin typeface="Coolvetica Compressed Hv" panose="020B0908030602020004" pitchFamily="34" charset="0"/>
              </a:rPr>
              <a:t>INGRESAR</a:t>
            </a:r>
            <a:endParaRPr lang="es-MX" sz="4800" spc="600" dirty="0">
              <a:solidFill>
                <a:schemeClr val="bg1"/>
              </a:solidFill>
              <a:latin typeface="Coolvetica Compressed Hv" panose="020B0908030602020004" pitchFamily="34" charset="0"/>
            </a:endParaRPr>
          </a:p>
        </p:txBody>
      </p:sp>
      <p:sp>
        <p:nvSpPr>
          <p:cNvPr id="124" name="Rectángulo 123">
            <a:hlinkClick r:id="rId2" action="ppaction://hlinksldjump"/>
          </p:cNvPr>
          <p:cNvSpPr/>
          <p:nvPr/>
        </p:nvSpPr>
        <p:spPr>
          <a:xfrm>
            <a:off x="0" y="11475718"/>
            <a:ext cx="6858000" cy="71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lvetica Condensed Rg" panose="020B0606030602020004" pitchFamily="34" charset="0"/>
              </a:rPr>
              <a:t>REGRESAR</a:t>
            </a:r>
            <a:endParaRPr lang="es-MX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Coolvetica Condensed Rg" panose="020B0606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621</Words>
  <Application>Microsoft Office PowerPoint</Application>
  <PresentationFormat>Panorámica</PresentationFormat>
  <Paragraphs>329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Adobe Gothic Std B</vt:lpstr>
      <vt:lpstr>Arial</vt:lpstr>
      <vt:lpstr>Calibri</vt:lpstr>
      <vt:lpstr>Calibri Light</vt:lpstr>
      <vt:lpstr>coolvetica compressed hv</vt:lpstr>
      <vt:lpstr>coolvetica compressed hv</vt:lpstr>
      <vt:lpstr>Coolvetica Condensed Rg</vt:lpstr>
      <vt:lpstr>Coolvetica Condensed Rg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Adriann</dc:creator>
  <cp:lastModifiedBy>Adriann</cp:lastModifiedBy>
  <cp:revision>27</cp:revision>
  <dcterms:created xsi:type="dcterms:W3CDTF">2022-11-02T05:54:59Z</dcterms:created>
  <dcterms:modified xsi:type="dcterms:W3CDTF">2022-11-03T01:18:06Z</dcterms:modified>
</cp:coreProperties>
</file>