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77" r:id="rId6"/>
    <p:sldId id="263" r:id="rId7"/>
    <p:sldId id="286" r:id="rId8"/>
    <p:sldId id="290" r:id="rId9"/>
    <p:sldId id="262" r:id="rId10"/>
    <p:sldId id="276" r:id="rId11"/>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15" autoAdjust="0"/>
  </p:normalViewPr>
  <p:slideViewPr>
    <p:cSldViewPr snapToGrid="0">
      <p:cViewPr varScale="1">
        <p:scale>
          <a:sx n="82" d="100"/>
          <a:sy n="82" d="100"/>
        </p:scale>
        <p:origin x="720"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7" d="100"/>
          <a:sy n="97" d="100"/>
        </p:scale>
        <p:origin x="286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FD35361F-F65F-4F96-9D24-31D33866E5C0}" type="datetime1">
              <a:rPr lang="es-ES" smtClean="0"/>
              <a:t>26/02/2024</a:t>
            </a:fld>
            <a:endParaRPr lang="es-ES" dirty="0"/>
          </a:p>
        </p:txBody>
      </p:sp>
      <p:sp>
        <p:nvSpPr>
          <p:cNvPr id="4" name="Marcador de pie de página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5" name="Marcador de número de diapositiva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BBEB6193-5AA7-489B-8575-00593FC261DE}" type="slidenum">
              <a:rPr lang="es-ES" smtClean="0"/>
              <a:t>‹Nº›</a:t>
            </a:fld>
            <a:endParaRPr lang="es-E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fld id="{E6B06B3D-52E8-435E-AF1A-8A011A080D86}" type="datetime1">
              <a:rPr lang="es-ES" smtClean="0"/>
              <a:pPr/>
              <a:t>26/02/2024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10895658-EA1F-4910-80AB-4DA76E167475}" type="slidenum">
              <a:rPr lang="es-ES" smtClean="0"/>
              <a:t>‹Nº›</a:t>
            </a:fld>
            <a:endParaRPr lang="es-E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10895658-EA1F-4910-80AB-4DA76E167475}" type="slidenum">
              <a:rPr lang="es-ES" smtClean="0"/>
              <a:t>1</a:t>
            </a:fld>
            <a:endParaRPr lang="es-ES" dirty="0"/>
          </a:p>
        </p:txBody>
      </p:sp>
    </p:spTree>
    <p:extLst>
      <p:ext uri="{BB962C8B-B14F-4D97-AF65-F5344CB8AC3E}">
        <p14:creationId xmlns:p14="http://schemas.microsoft.com/office/powerpoint/2010/main" val="428823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10895658-EA1F-4910-80AB-4DA76E167475}" type="slidenum">
              <a:rPr lang="es-ES" smtClean="0"/>
              <a:t>2</a:t>
            </a:fld>
            <a:endParaRPr lang="es-ES" dirty="0"/>
          </a:p>
        </p:txBody>
      </p:sp>
    </p:spTree>
    <p:extLst>
      <p:ext uri="{BB962C8B-B14F-4D97-AF65-F5344CB8AC3E}">
        <p14:creationId xmlns:p14="http://schemas.microsoft.com/office/powerpoint/2010/main" val="328303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10895658-EA1F-4910-80AB-4DA76E167475}" type="slidenum">
              <a:rPr lang="es-ES" smtClean="0"/>
              <a:t>3</a:t>
            </a:fld>
            <a:endParaRPr lang="es-ES" dirty="0"/>
          </a:p>
        </p:txBody>
      </p:sp>
    </p:spTree>
    <p:extLst>
      <p:ext uri="{BB962C8B-B14F-4D97-AF65-F5344CB8AC3E}">
        <p14:creationId xmlns:p14="http://schemas.microsoft.com/office/powerpoint/2010/main" val="3209644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10895658-EA1F-4910-80AB-4DA76E167475}" type="slidenum">
              <a:rPr lang="es-ES" smtClean="0"/>
              <a:t>4</a:t>
            </a:fld>
            <a:endParaRPr lang="es-ES" dirty="0"/>
          </a:p>
        </p:txBody>
      </p:sp>
    </p:spTree>
    <p:extLst>
      <p:ext uri="{BB962C8B-B14F-4D97-AF65-F5344CB8AC3E}">
        <p14:creationId xmlns:p14="http://schemas.microsoft.com/office/powerpoint/2010/main" val="41606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590E7-60DF-2EE0-1F9A-8D61BAAC89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144C715-AF01-0255-FD3C-E21C793C10A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AA71999-7F67-0886-0BE0-DA5ECCFEDDC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DB3B0DFD-4B7F-D7CC-802C-FFEAE5982FD1}"/>
              </a:ext>
            </a:extLst>
          </p:cNvPr>
          <p:cNvSpPr>
            <a:spLocks noGrp="1"/>
          </p:cNvSpPr>
          <p:nvPr>
            <p:ph type="sldNum" sz="quarter" idx="5"/>
          </p:nvPr>
        </p:nvSpPr>
        <p:spPr/>
        <p:txBody>
          <a:bodyPr/>
          <a:lstStyle/>
          <a:p>
            <a:pPr rtl="0"/>
            <a:fld id="{10895658-EA1F-4910-80AB-4DA76E167475}" type="slidenum">
              <a:rPr lang="es-ES" smtClean="0"/>
              <a:t>5</a:t>
            </a:fld>
            <a:endParaRPr lang="es-ES" dirty="0"/>
          </a:p>
        </p:txBody>
      </p:sp>
    </p:spTree>
    <p:extLst>
      <p:ext uri="{BB962C8B-B14F-4D97-AF65-F5344CB8AC3E}">
        <p14:creationId xmlns:p14="http://schemas.microsoft.com/office/powerpoint/2010/main" val="3353362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10895658-EA1F-4910-80AB-4DA76E167475}" type="slidenum">
              <a:rPr lang="es-ES" smtClean="0"/>
              <a:t>6</a:t>
            </a:fld>
            <a:endParaRPr lang="es-ES" dirty="0"/>
          </a:p>
        </p:txBody>
      </p:sp>
    </p:spTree>
    <p:extLst>
      <p:ext uri="{BB962C8B-B14F-4D97-AF65-F5344CB8AC3E}">
        <p14:creationId xmlns:p14="http://schemas.microsoft.com/office/powerpoint/2010/main" val="3640039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10895658-EA1F-4910-80AB-4DA76E167475}" type="slidenum">
              <a:rPr lang="es-ES" smtClean="0"/>
              <a:t>7</a:t>
            </a:fld>
            <a:endParaRPr lang="es-ES" dirty="0"/>
          </a:p>
        </p:txBody>
      </p:sp>
    </p:spTree>
    <p:extLst>
      <p:ext uri="{BB962C8B-B14F-4D97-AF65-F5344CB8AC3E}">
        <p14:creationId xmlns:p14="http://schemas.microsoft.com/office/powerpoint/2010/main" val="2469353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344" name="Rectángulo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 name="Títu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rtlCol="0" anchor="b"/>
          <a:lstStyle>
            <a:lvl1pPr algn="l">
              <a:defRPr lang="es-ES" sz="6000" cap="all" baseline="0">
                <a:solidFill>
                  <a:schemeClr val="tx2"/>
                </a:solidFill>
              </a:defRPr>
            </a:lvl1pPr>
          </a:lstStyle>
          <a:p>
            <a:pPr rtl="0"/>
            <a:r>
              <a:rPr lang="es-ES"/>
              <a:t>Haga clic para agregar un título</a:t>
            </a:r>
          </a:p>
        </p:txBody>
      </p:sp>
      <p:sp>
        <p:nvSpPr>
          <p:cNvPr id="3" name="Subtítulo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rtlCol="0">
            <a:normAutofit/>
          </a:bodyPr>
          <a:lstStyle>
            <a:lvl1pPr marL="0" indent="0" algn="l">
              <a:lnSpc>
                <a:spcPts val="2800"/>
              </a:lnSpc>
              <a:spcBef>
                <a:spcPts val="0"/>
              </a:spcBef>
              <a:buNone/>
              <a:defRPr lang="es-ES" sz="1800">
                <a:solidFill>
                  <a:schemeClr val="tx2"/>
                </a:solidFill>
              </a:defRPr>
            </a:lvl1pPr>
            <a:lvl2pPr marL="457200" indent="0" algn="ctr">
              <a:buNone/>
              <a:defRPr lang="es-ES" sz="2000"/>
            </a:lvl2pPr>
            <a:lvl3pPr marL="914400" indent="0" algn="ctr">
              <a:buNone/>
              <a:defRPr lang="es-ES" sz="1800"/>
            </a:lvl3pPr>
            <a:lvl4pPr marL="1371600" indent="0" algn="ctr">
              <a:buNone/>
              <a:defRPr lang="es-ES" sz="1600"/>
            </a:lvl4pPr>
            <a:lvl5pPr marL="1828800" indent="0" algn="ctr">
              <a:buNone/>
              <a:defRPr lang="es-ES" sz="1600"/>
            </a:lvl5pPr>
            <a:lvl6pPr marL="2286000" indent="0" algn="ctr">
              <a:buNone/>
              <a:defRPr lang="es-ES" sz="1600"/>
            </a:lvl6pPr>
            <a:lvl7pPr marL="2743200" indent="0" algn="ctr">
              <a:buNone/>
              <a:defRPr lang="es-ES" sz="1600"/>
            </a:lvl7pPr>
            <a:lvl8pPr marL="3200400" indent="0" algn="ctr">
              <a:buNone/>
              <a:defRPr lang="es-ES" sz="1600"/>
            </a:lvl8pPr>
            <a:lvl9pPr marL="3657600" indent="0" algn="ctr">
              <a:buNone/>
              <a:defRPr lang="es-ES" sz="1600"/>
            </a:lvl9pPr>
          </a:lstStyle>
          <a:p>
            <a:pPr rtl="0"/>
            <a:r>
              <a:rPr lang="es-ES"/>
              <a:t>Haga clic para modificar el estilo de subtítulo del patrón</a:t>
            </a:r>
          </a:p>
        </p:txBody>
      </p:sp>
      <p:sp>
        <p:nvSpPr>
          <p:cNvPr id="5" name="Marcador de pie de página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rtlCol="0"/>
          <a:lstStyle>
            <a:lvl1pPr>
              <a:defRPr lang="es-ES">
                <a:solidFill>
                  <a:schemeClr val="bg1"/>
                </a:solidFill>
              </a:defRPr>
            </a:lvl1pPr>
          </a:lstStyle>
          <a:p>
            <a:pPr rtl="0"/>
            <a:r>
              <a:rPr lang="es-ES"/>
              <a:t>Título de la presentación de lanzamiento</a:t>
            </a:r>
          </a:p>
        </p:txBody>
      </p:sp>
      <p:sp>
        <p:nvSpPr>
          <p:cNvPr id="6" name="Marcador de número de diapositiva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rtlCol="0"/>
          <a:lstStyle>
            <a:lvl1pPr>
              <a:defRPr lang="es-ES">
                <a:solidFill>
                  <a:schemeClr val="bg1"/>
                </a:solidFill>
              </a:defRPr>
            </a:lvl1pPr>
          </a:lstStyle>
          <a:p>
            <a:pPr rtl="0"/>
            <a:fld id="{B5CEABB6-07DC-46E8-9B57-56EC44A396E5}" type="slidenum">
              <a:rPr lang="es-ES" smtClean="0"/>
              <a:pPr rtl="0"/>
              <a:t>‹Nº›</a:t>
            </a:fld>
            <a:endParaRPr lang="es-ES" dirty="0"/>
          </a:p>
        </p:txBody>
      </p:sp>
      <p:sp>
        <p:nvSpPr>
          <p:cNvPr id="10" name="Rectángulo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 name="Rectángulo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5" name="Rectángulo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7" name="Rectángulo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116" name="Grupo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upo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upo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upo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upo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upo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upo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upo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Elipse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80" name="Elipse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82" name="Elipse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85" name="Elipse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88" name="Elipse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92" name="Elipse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95" name="Elipse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98" name="Elipse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02" name="Elipse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05" name="Elipse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08" name="Elipse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10" name="Elipse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13" name="Elipse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23" name="Forma libre: Forma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8" name="Rectángulo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75" name="Elipse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91" name="Rectángulo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297" name="Gráfico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áfico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Conector recto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rtlCol="0"/>
          <a:lstStyle>
            <a:lvl1pPr>
              <a:defRPr lang="es-ES">
                <a:solidFill>
                  <a:schemeClr val="bg1"/>
                </a:solidFill>
              </a:defRPr>
            </a:lvl1pPr>
          </a:lstStyle>
          <a:p>
            <a:pPr rtl="0"/>
            <a:r>
              <a:rPr lang="es-ES"/>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tiva de mercado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rtlCol="0" anchor="t" anchorCtr="0"/>
          <a:lstStyle>
            <a:lvl1pPr>
              <a:defRPr lang="es-ES" cap="all" baseline="0">
                <a:solidFill>
                  <a:schemeClr val="tx2"/>
                </a:solidFill>
              </a:defRPr>
            </a:lvl1pPr>
          </a:lstStyle>
          <a:p>
            <a:pPr rtl="0"/>
            <a:r>
              <a:rPr lang="es-ES"/>
              <a:t>HAGA CLIC PARA AGREGAR UN TÍTULO</a:t>
            </a:r>
          </a:p>
        </p:txBody>
      </p:sp>
      <p:sp>
        <p:nvSpPr>
          <p:cNvPr id="9" name="Marcador de texto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rtlCol="0" anchor="ctr" anchorCtr="0">
            <a:noAutofit/>
          </a:bodyPr>
          <a:lstStyle>
            <a:lvl1pPr marL="0" indent="0" algn="ctr">
              <a:buNone/>
              <a:defRPr lang="es-ES" sz="3200" b="1">
                <a:solidFill>
                  <a:schemeClr val="accent2">
                    <a:lumMod val="60000"/>
                    <a:lumOff val="40000"/>
                  </a:schemeClr>
                </a:solidFill>
              </a:defRPr>
            </a:lvl1pPr>
            <a:lvl2pPr>
              <a:defRPr lang="es-ES" sz="1000"/>
            </a:lvl2pPr>
            <a:lvl3pPr>
              <a:defRPr lang="es-ES" sz="1000"/>
            </a:lvl3pPr>
            <a:lvl4pPr>
              <a:defRPr lang="es-ES" sz="1000"/>
            </a:lvl4pPr>
            <a:lvl5pPr>
              <a:defRPr lang="es-ES" sz="1000"/>
            </a:lvl5pPr>
          </a:lstStyle>
          <a:p>
            <a:pPr lvl="0" rtl="0"/>
            <a:r>
              <a:rPr lang="es-ES"/>
              <a:t>Agregar texto</a:t>
            </a:r>
          </a:p>
        </p:txBody>
      </p:sp>
      <p:sp>
        <p:nvSpPr>
          <p:cNvPr id="30" name="Marcador de texto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rtlCol="0" anchor="ctr" anchorCtr="0">
            <a:noAutofit/>
          </a:bodyPr>
          <a:lstStyle>
            <a:lvl1pPr marL="0" indent="0" algn="ctr">
              <a:buNone/>
              <a:defRPr lang="es-ES" sz="3200" b="1">
                <a:solidFill>
                  <a:schemeClr val="accent2">
                    <a:lumMod val="60000"/>
                    <a:lumOff val="40000"/>
                  </a:schemeClr>
                </a:solidFill>
              </a:defRPr>
            </a:lvl1pPr>
            <a:lvl2pPr>
              <a:defRPr lang="es-ES" sz="1000"/>
            </a:lvl2pPr>
            <a:lvl3pPr>
              <a:defRPr lang="es-ES" sz="1000"/>
            </a:lvl3pPr>
            <a:lvl4pPr>
              <a:defRPr lang="es-ES" sz="1000"/>
            </a:lvl4pPr>
            <a:lvl5pPr>
              <a:defRPr lang="es-ES" sz="1000"/>
            </a:lvl5pPr>
          </a:lstStyle>
          <a:p>
            <a:pPr lvl="0" rtl="0"/>
            <a:r>
              <a:rPr lang="es-ES"/>
              <a:t>Agregar texto</a:t>
            </a:r>
          </a:p>
        </p:txBody>
      </p:sp>
      <p:sp>
        <p:nvSpPr>
          <p:cNvPr id="32" name="Marcador de texto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rtlCol="0" anchor="ctr" anchorCtr="0">
            <a:noAutofit/>
          </a:bodyPr>
          <a:lstStyle>
            <a:lvl1pPr marL="0" indent="0" algn="ctr">
              <a:buNone/>
              <a:defRPr lang="es-ES" sz="3200" b="1">
                <a:solidFill>
                  <a:schemeClr val="accent2">
                    <a:lumMod val="60000"/>
                    <a:lumOff val="40000"/>
                  </a:schemeClr>
                </a:solidFill>
              </a:defRPr>
            </a:lvl1pPr>
            <a:lvl2pPr>
              <a:defRPr lang="es-ES" sz="1000"/>
            </a:lvl2pPr>
            <a:lvl3pPr>
              <a:defRPr lang="es-ES" sz="1000"/>
            </a:lvl3pPr>
            <a:lvl4pPr>
              <a:defRPr lang="es-ES" sz="1000"/>
            </a:lvl4pPr>
            <a:lvl5pPr>
              <a:defRPr lang="es-ES" sz="1000"/>
            </a:lvl5pPr>
          </a:lstStyle>
          <a:p>
            <a:pPr lvl="0" rtl="0"/>
            <a:r>
              <a:rPr lang="es-ES"/>
              <a:t>Agregar texto</a:t>
            </a:r>
          </a:p>
        </p:txBody>
      </p:sp>
      <p:sp>
        <p:nvSpPr>
          <p:cNvPr id="63" name="Marcador de fecha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rtlCol="0"/>
          <a:lstStyle>
            <a:lvl1pPr>
              <a:defRPr lang="es-ES">
                <a:solidFill>
                  <a:schemeClr val="bg1"/>
                </a:solidFill>
              </a:defRPr>
            </a:lvl1pPr>
          </a:lstStyle>
          <a:p>
            <a:pPr rtl="0"/>
            <a:r>
              <a:rPr lang="es-ES"/>
              <a:t>20XX</a:t>
            </a:r>
          </a:p>
        </p:txBody>
      </p:sp>
      <p:sp>
        <p:nvSpPr>
          <p:cNvPr id="15" name="Marcador de texto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rtlCol="0" anchor="ctr" anchorCtr="0">
            <a:noAutofit/>
          </a:bodyPr>
          <a:lstStyle>
            <a:lvl1pPr marL="0" indent="0">
              <a:buNone/>
              <a:defRPr lang="es-ES" sz="2000">
                <a:solidFill>
                  <a:schemeClr val="tx2"/>
                </a:solidFill>
              </a:defRPr>
            </a:lvl1pPr>
            <a:lvl2pPr>
              <a:defRPr lang="es-ES" sz="1600">
                <a:solidFill>
                  <a:schemeClr val="tx2"/>
                </a:solidFill>
              </a:defRPr>
            </a:lvl2pPr>
            <a:lvl3pPr>
              <a:defRPr lang="es-ES" sz="1600">
                <a:solidFill>
                  <a:schemeClr val="tx2"/>
                </a:solidFill>
              </a:defRPr>
            </a:lvl3pPr>
            <a:lvl4pPr>
              <a:defRPr lang="es-ES" sz="1600">
                <a:solidFill>
                  <a:schemeClr val="tx2"/>
                </a:solidFill>
              </a:defRPr>
            </a:lvl4pPr>
            <a:lvl5pPr>
              <a:defRPr lang="es-ES" sz="1600">
                <a:solidFill>
                  <a:schemeClr val="tx2"/>
                </a:solidFill>
              </a:defRPr>
            </a:lvl5pPr>
          </a:lstStyle>
          <a:p>
            <a:pPr lvl="0" rtl="0"/>
            <a:r>
              <a:rPr lang="es-ES"/>
              <a:t>Haga clic para modificar los estilos de texto del patrón</a:t>
            </a:r>
          </a:p>
        </p:txBody>
      </p:sp>
      <p:sp>
        <p:nvSpPr>
          <p:cNvPr id="36" name="Marcador de texto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rtlCol="0" anchor="ctr" anchorCtr="0">
            <a:noAutofit/>
          </a:bodyPr>
          <a:lstStyle>
            <a:lvl1pPr marL="0" indent="0">
              <a:buNone/>
              <a:defRPr lang="es-ES" sz="2000">
                <a:solidFill>
                  <a:schemeClr val="tx2"/>
                </a:solidFill>
              </a:defRPr>
            </a:lvl1pPr>
            <a:lvl2pPr>
              <a:defRPr lang="es-ES" sz="1600">
                <a:solidFill>
                  <a:schemeClr val="tx2"/>
                </a:solidFill>
              </a:defRPr>
            </a:lvl2pPr>
            <a:lvl3pPr>
              <a:defRPr lang="es-ES" sz="1600">
                <a:solidFill>
                  <a:schemeClr val="tx2"/>
                </a:solidFill>
              </a:defRPr>
            </a:lvl3pPr>
            <a:lvl4pPr>
              <a:defRPr lang="es-ES" sz="1600">
                <a:solidFill>
                  <a:schemeClr val="tx2"/>
                </a:solidFill>
              </a:defRPr>
            </a:lvl4pPr>
            <a:lvl5pPr>
              <a:defRPr lang="es-ES" sz="1600">
                <a:solidFill>
                  <a:schemeClr val="tx2"/>
                </a:solidFill>
              </a:defRPr>
            </a:lvl5pPr>
          </a:lstStyle>
          <a:p>
            <a:pPr lvl="0" rtl="0"/>
            <a:r>
              <a:rPr lang="es-ES"/>
              <a:t>Haga clic para modificar los estilos de texto del patrón</a:t>
            </a:r>
          </a:p>
        </p:txBody>
      </p:sp>
      <p:sp>
        <p:nvSpPr>
          <p:cNvPr id="38" name="Marcador de texto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rtlCol="0" anchor="ctr" anchorCtr="0">
            <a:noAutofit/>
          </a:bodyPr>
          <a:lstStyle>
            <a:lvl1pPr marL="0" indent="0">
              <a:buNone/>
              <a:defRPr lang="es-ES" sz="2000">
                <a:solidFill>
                  <a:schemeClr val="tx2"/>
                </a:solidFill>
              </a:defRPr>
            </a:lvl1pPr>
            <a:lvl2pPr>
              <a:defRPr lang="es-ES" sz="1600">
                <a:solidFill>
                  <a:schemeClr val="tx2"/>
                </a:solidFill>
              </a:defRPr>
            </a:lvl2pPr>
            <a:lvl3pPr>
              <a:defRPr lang="es-ES" sz="1600">
                <a:solidFill>
                  <a:schemeClr val="tx2"/>
                </a:solidFill>
              </a:defRPr>
            </a:lvl3pPr>
            <a:lvl4pPr>
              <a:defRPr lang="es-ES" sz="1600">
                <a:solidFill>
                  <a:schemeClr val="tx2"/>
                </a:solidFill>
              </a:defRPr>
            </a:lvl4pPr>
            <a:lvl5pPr>
              <a:defRPr lang="es-ES" sz="1600">
                <a:solidFill>
                  <a:schemeClr val="tx2"/>
                </a:solidFill>
              </a:defRPr>
            </a:lvl5pPr>
          </a:lstStyle>
          <a:p>
            <a:pPr lvl="0" rtl="0"/>
            <a:r>
              <a:rPr lang="es-ES"/>
              <a:t>Haga clic para modificar los estilos de texto del patrón</a:t>
            </a:r>
          </a:p>
        </p:txBody>
      </p:sp>
      <p:grpSp>
        <p:nvGrpSpPr>
          <p:cNvPr id="10" name="Grupo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ángulo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4" name="Rectángulo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40" name="Rectángulo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42" name="Rectángulo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44" name="Forma libre: Forma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pic>
          <p:nvPicPr>
            <p:cNvPr id="48" name="Gráfico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áfico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Conector recto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Elipse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11" name="Grupo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Conector recto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Elipse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cxnSp>
          <p:nvCxnSpPr>
            <p:cNvPr id="7" name="Conector recto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Elipse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sp>
        <p:nvSpPr>
          <p:cNvPr id="64" name="Marcador de pie de página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rtlCol="0"/>
          <a:lstStyle>
            <a:lvl1pPr>
              <a:defRPr lang="es-ES">
                <a:solidFill>
                  <a:schemeClr val="bg1"/>
                </a:solidFill>
              </a:defRPr>
            </a:lvl1pPr>
          </a:lstStyle>
          <a:p>
            <a:pPr rtl="0"/>
            <a:r>
              <a:rPr lang="es-ES"/>
              <a:t>Título de la presentación de lanzamiento</a:t>
            </a:r>
          </a:p>
        </p:txBody>
      </p:sp>
      <p:sp>
        <p:nvSpPr>
          <p:cNvPr id="65" name="Marcador de número de diapositiva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rtlCol="0"/>
          <a:lstStyle>
            <a:lvl1pPr>
              <a:defRPr lang="es-ES">
                <a:solidFill>
                  <a:schemeClr val="bg1"/>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ción">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rtlCol="0" anchor="t" anchorCtr="0"/>
          <a:lstStyle>
            <a:lvl1pPr>
              <a:defRPr lang="es-ES" cap="all" baseline="0">
                <a:solidFill>
                  <a:schemeClr val="accent1"/>
                </a:solidFill>
              </a:defRPr>
            </a:lvl1pPr>
          </a:lstStyle>
          <a:p>
            <a:pPr rtl="0"/>
            <a:r>
              <a:rPr lang="es-ES"/>
              <a:t>HAGA CLIC PARA AGREGAR UN TÍTULO</a:t>
            </a:r>
          </a:p>
        </p:txBody>
      </p:sp>
      <p:sp>
        <p:nvSpPr>
          <p:cNvPr id="17" name="Marcador de texto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rtlCol="0" anchor="ctr" anchorCtr="0">
            <a:noAutofit/>
          </a:bodyPr>
          <a:lstStyle>
            <a:lvl1pPr marL="0" indent="0">
              <a:buNone/>
              <a:defRPr lang="es-ES" sz="2000" b="1" cap="all" baseline="0">
                <a:solidFill>
                  <a:schemeClr val="accent3"/>
                </a:solidFill>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AGREGAR SUBTÍTULO</a:t>
            </a:r>
          </a:p>
        </p:txBody>
      </p:sp>
      <p:sp>
        <p:nvSpPr>
          <p:cNvPr id="3" name="Marcador de contenido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rtlCol="0">
            <a:normAutofit/>
          </a:bodyPr>
          <a:lstStyle>
            <a:lvl1pPr>
              <a:lnSpc>
                <a:spcPts val="2000"/>
              </a:lnSpc>
              <a:defRPr lang="es-ES" sz="1600"/>
            </a:lvl1pPr>
            <a:lvl2pPr>
              <a:lnSpc>
                <a:spcPts val="2000"/>
              </a:lnSpc>
              <a:defRPr lang="es-ES" sz="1600"/>
            </a:lvl2pPr>
            <a:lvl3pPr>
              <a:lnSpc>
                <a:spcPts val="2000"/>
              </a:lnSpc>
              <a:defRPr lang="es-ES" sz="1600"/>
            </a:lvl3pPr>
            <a:lvl4pPr>
              <a:lnSpc>
                <a:spcPts val="2000"/>
              </a:lnSpc>
              <a:defRPr lang="es-ES" sz="1600"/>
            </a:lvl4pPr>
            <a:lvl5pPr>
              <a:lnSpc>
                <a:spcPts val="2000"/>
              </a:lnSpc>
              <a:defRPr lang="es-ES"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rtlCol="0" anchor="ctr" anchorCtr="0">
            <a:noAutofit/>
          </a:bodyPr>
          <a:lstStyle>
            <a:lvl1pPr marL="0" indent="0">
              <a:buNone/>
              <a:defRPr lang="es-ES" sz="2000" b="1" cap="all" baseline="0">
                <a:solidFill>
                  <a:schemeClr val="accent3"/>
                </a:solidFill>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AGREGAR SUBTÍTULO</a:t>
            </a:r>
          </a:p>
        </p:txBody>
      </p:sp>
      <p:sp>
        <p:nvSpPr>
          <p:cNvPr id="4" name="Marcador de contenido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rtlCol="0">
            <a:normAutofit/>
          </a:bodyPr>
          <a:lstStyle>
            <a:lvl1pPr>
              <a:lnSpc>
                <a:spcPts val="2000"/>
              </a:lnSpc>
              <a:defRPr lang="es-ES" sz="1600"/>
            </a:lvl1pPr>
            <a:lvl2pPr>
              <a:lnSpc>
                <a:spcPts val="2000"/>
              </a:lnSpc>
              <a:defRPr lang="es-ES" sz="1600"/>
            </a:lvl2pPr>
            <a:lvl3pPr>
              <a:lnSpc>
                <a:spcPts val="2000"/>
              </a:lnSpc>
              <a:defRPr lang="es-ES" sz="1600"/>
            </a:lvl3pPr>
            <a:lvl4pPr>
              <a:lnSpc>
                <a:spcPts val="2000"/>
              </a:lnSpc>
              <a:defRPr lang="es-ES" sz="1600"/>
            </a:lvl4pPr>
            <a:lvl5pPr>
              <a:lnSpc>
                <a:spcPts val="2000"/>
              </a:lnSpc>
              <a:defRPr lang="es-ES"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grpSp>
        <p:nvGrpSpPr>
          <p:cNvPr id="5" name="Grupo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ángulo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9" name="Rectángulo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0" name="Rectángulo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12" name="Imagen 11" descr="Un patrón seleccionado blanco y negro&#10;&#10;Descripción generada automáticamente con confianza baja">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ángulo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26" name="Gráfico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orma libre: Forma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pic>
          <p:nvPicPr>
            <p:cNvPr id="31" name="Gráfico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Marcador de fecha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rtlCol="0"/>
          <a:lstStyle>
            <a:lvl1pPr>
              <a:defRPr lang="es-ES">
                <a:solidFill>
                  <a:schemeClr val="tx1">
                    <a:lumMod val="75000"/>
                    <a:lumOff val="25000"/>
                  </a:schemeClr>
                </a:solidFill>
              </a:defRPr>
            </a:lvl1pPr>
          </a:lstStyle>
          <a:p>
            <a:pPr rtl="0"/>
            <a:r>
              <a:rPr lang="es-ES"/>
              <a:t>20XX</a:t>
            </a:r>
          </a:p>
        </p:txBody>
      </p:sp>
      <p:sp>
        <p:nvSpPr>
          <p:cNvPr id="33" name="Marcador de pie de página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rtlCol="0"/>
          <a:lstStyle>
            <a:lvl1pPr>
              <a:defRPr lang="es-ES">
                <a:solidFill>
                  <a:schemeClr val="tx1">
                    <a:lumMod val="75000"/>
                    <a:lumOff val="25000"/>
                  </a:schemeClr>
                </a:solidFill>
              </a:defRPr>
            </a:lvl1pPr>
          </a:lstStyle>
          <a:p>
            <a:pPr rtl="0"/>
            <a:r>
              <a:rPr lang="es-ES"/>
              <a:t>Título de la presentación de lanzamiento</a:t>
            </a:r>
          </a:p>
        </p:txBody>
      </p:sp>
      <p:sp>
        <p:nvSpPr>
          <p:cNvPr id="34" name="Marcador de número de diapositiva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rtlCol="0"/>
          <a:lstStyle>
            <a:lvl1pPr>
              <a:defRPr lang="es-ES">
                <a:solidFill>
                  <a:schemeClr val="bg1"/>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áfico de competencia">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rtlCol="0" anchor="t" anchorCtr="0"/>
          <a:lstStyle>
            <a:lvl1pPr>
              <a:defRPr lang="es-ES" cap="all" baseline="0">
                <a:solidFill>
                  <a:schemeClr val="accent1"/>
                </a:solidFill>
              </a:defRPr>
            </a:lvl1pPr>
          </a:lstStyle>
          <a:p>
            <a:pPr rtl="0"/>
            <a:r>
              <a:rPr lang="es-ES"/>
              <a:t>HAGA CLIC PARA AGREGAR UN TÍTULO</a:t>
            </a:r>
            <a:endParaRPr lang="es-ES" dirty="0"/>
          </a:p>
        </p:txBody>
      </p:sp>
      <p:sp>
        <p:nvSpPr>
          <p:cNvPr id="10" name="Marcador de texto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rtlCol="0">
            <a:noAutofit/>
          </a:bodyPr>
          <a:lstStyle>
            <a:lvl1pPr marL="0" indent="0" algn="ctr">
              <a:buFont typeface="Arial" panose="020B0604020202020204" pitchFamily="34" charset="0"/>
              <a:buNone/>
              <a:defRPr lang="es-ES" sz="1400">
                <a:solidFill>
                  <a:schemeClr val="tx1">
                    <a:lumMod val="75000"/>
                    <a:lumOff val="25000"/>
                  </a:schemeClr>
                </a:solidFill>
              </a:defRPr>
            </a:lvl1pPr>
          </a:lstStyle>
          <a:p>
            <a:pPr lvl="0" rtl="0"/>
            <a:r>
              <a:rPr lang="es-ES"/>
              <a:t>TÍTULO DEL CUADRANTE</a:t>
            </a:r>
          </a:p>
        </p:txBody>
      </p:sp>
      <p:sp>
        <p:nvSpPr>
          <p:cNvPr id="12" name="Marcador de texto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rtlCol="0">
            <a:noAutofit/>
          </a:bodyPr>
          <a:lstStyle>
            <a:lvl1pPr marL="0" indent="0" algn="l">
              <a:buFont typeface="Arial" panose="020B0604020202020204" pitchFamily="34" charset="0"/>
              <a:buNone/>
              <a:defRPr lang="es-ES" sz="1400">
                <a:solidFill>
                  <a:schemeClr val="tx1">
                    <a:lumMod val="75000"/>
                    <a:lumOff val="25000"/>
                  </a:schemeClr>
                </a:solidFill>
              </a:defRPr>
            </a:lvl1pPr>
          </a:lstStyle>
          <a:p>
            <a:pPr lvl="0" rtl="0"/>
            <a:r>
              <a:rPr lang="es-ES"/>
              <a:t>TÍTULO DEL CUADRANTE</a:t>
            </a:r>
          </a:p>
        </p:txBody>
      </p:sp>
      <p:sp>
        <p:nvSpPr>
          <p:cNvPr id="13" name="Marcador de texto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rtlCol="0">
            <a:noAutofit/>
          </a:bodyPr>
          <a:lstStyle>
            <a:lvl1pPr marL="0" indent="0" algn="r">
              <a:buFont typeface="Arial" panose="020B0604020202020204" pitchFamily="34" charset="0"/>
              <a:buNone/>
              <a:defRPr lang="es-ES" sz="1400">
                <a:solidFill>
                  <a:schemeClr val="tx1">
                    <a:lumMod val="75000"/>
                    <a:lumOff val="25000"/>
                  </a:schemeClr>
                </a:solidFill>
              </a:defRPr>
            </a:lvl1pPr>
          </a:lstStyle>
          <a:p>
            <a:pPr lvl="0" rtl="0"/>
            <a:r>
              <a:rPr lang="es-ES"/>
              <a:t>TÍTULO DEL CUADRANTE</a:t>
            </a:r>
          </a:p>
        </p:txBody>
      </p:sp>
      <p:sp>
        <p:nvSpPr>
          <p:cNvPr id="11" name="Marcador de texto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rtlCol="0">
            <a:noAutofit/>
          </a:bodyPr>
          <a:lstStyle>
            <a:lvl1pPr marL="0" indent="0" algn="ctr">
              <a:buFont typeface="Arial" panose="020B0604020202020204" pitchFamily="34" charset="0"/>
              <a:buNone/>
              <a:defRPr lang="es-ES" sz="1400">
                <a:solidFill>
                  <a:schemeClr val="tx1">
                    <a:lumMod val="75000"/>
                    <a:lumOff val="25000"/>
                  </a:schemeClr>
                </a:solidFill>
              </a:defRPr>
            </a:lvl1pPr>
          </a:lstStyle>
          <a:p>
            <a:pPr lvl="0" rtl="0"/>
            <a:r>
              <a:rPr lang="es-ES"/>
              <a:t>TÍTULO DEL CUADRANTE</a:t>
            </a:r>
          </a:p>
        </p:txBody>
      </p:sp>
      <p:pic>
        <p:nvPicPr>
          <p:cNvPr id="5" name="Gráfico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Conector recto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Marcador de fecha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rtlCol="0"/>
          <a:lstStyle>
            <a:lvl1pPr>
              <a:defRPr lang="es-ES">
                <a:solidFill>
                  <a:schemeClr val="tx1">
                    <a:lumMod val="75000"/>
                    <a:lumOff val="25000"/>
                  </a:schemeClr>
                </a:solidFill>
              </a:defRPr>
            </a:lvl1pPr>
          </a:lstStyle>
          <a:p>
            <a:pPr rtl="0"/>
            <a:r>
              <a:rPr lang="es-ES"/>
              <a:t>20XX</a:t>
            </a:r>
          </a:p>
        </p:txBody>
      </p:sp>
      <p:sp>
        <p:nvSpPr>
          <p:cNvPr id="18" name="Marcador de pie de página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rtlCol="0"/>
          <a:lstStyle>
            <a:lvl1pPr>
              <a:defRPr lang="es-ES">
                <a:solidFill>
                  <a:schemeClr val="tx1">
                    <a:lumMod val="75000"/>
                    <a:lumOff val="25000"/>
                  </a:schemeClr>
                </a:solidFill>
              </a:defRPr>
            </a:lvl1pPr>
          </a:lstStyle>
          <a:p>
            <a:pPr rtl="0"/>
            <a:r>
              <a:rPr lang="es-ES"/>
              <a:t>Título de la presentación de lanzamiento</a:t>
            </a:r>
          </a:p>
        </p:txBody>
      </p:sp>
      <p:sp>
        <p:nvSpPr>
          <p:cNvPr id="19" name="Marcador de número de diapositiva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rtlCol="0"/>
          <a:lstStyle>
            <a:lvl1pPr>
              <a:defRPr lang="es-ES">
                <a:solidFill>
                  <a:schemeClr val="tx1">
                    <a:lumMod val="75000"/>
                    <a:lumOff val="25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vance">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rtlCol="0" anchor="t" anchorCtr="0"/>
          <a:lstStyle>
            <a:lvl1pPr>
              <a:defRPr lang="es-ES" cap="all" baseline="0">
                <a:solidFill>
                  <a:schemeClr val="accent1"/>
                </a:solidFill>
              </a:defRPr>
            </a:lvl1pPr>
          </a:lstStyle>
          <a:p>
            <a:pPr rtl="0"/>
            <a:r>
              <a:rPr lang="es-ES"/>
              <a:t>HAGA CLIC PARA AGREGAR UN TÍTULO</a:t>
            </a:r>
          </a:p>
        </p:txBody>
      </p:sp>
      <p:grpSp>
        <p:nvGrpSpPr>
          <p:cNvPr id="4" name="Grupo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áfico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áfico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upo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ángulo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9" name="Gráfico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ángulo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12" name="Gráfico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upo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orma libre: Forma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90" name="Forma libre: Forma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9" name="Forma libre: Forma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8" name="Forma libre: Forma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7" name="Forma libre: Forma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6" name="Forma libre: Forma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5" name="Forma libre: Forma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4" name="Forma libre: Forma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3" name="Forma libre: Forma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2" name="Forma libre: Forma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1" name="Forma libre: Forma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0" name="Forma libre: Forma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9" name="Forma libre: Forma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8" name="Forma libre: Forma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7" name="Forma libre: Forma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6" name="Forma libre: Forma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3" name="Forma libre: Forma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101" name="Forma libre: Forma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33" name="Forma libre: Forma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55" name="Forma libre: Forma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4" name="Forma libre: Forma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3" name="Forma libre: Forma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2" name="Forma libre: Forma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1" name="Forma libre: Forma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0" name="Forma libre: Forma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9" name="Forma libre: Forma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8" name="Forma libre: Forma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7" name="Forma libre: Forma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6" name="Forma libre: Forma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5" name="Forma libre: Forma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4" name="Forma libre: Forma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3" name="Forma libre: Forma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2" name="Forma libre: Forma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1" name="Forma libre: Forma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0" name="Forma libre: Forma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39" name="Forma libre: Forma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38" name="Forma libre: Forma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37" name="Forma libre: Forma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63" name="Forma libre: Forma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4" name="Forma libre: Forma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3" name="Forma libre: Forma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2" name="Forma libre: Forma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1" name="Forma libre: Forma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0" name="Forma libre: Forma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9" name="Forma libre: Forma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8" name="Forma libre: Forma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7" name="Forma libre: Forma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6" name="Forma libre: Forma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5" name="Forma libre: Forma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4" name="Forma libre: Forma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3" name="Forma libre: Forma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2" name="Forma libre: Forma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1" name="Forma libre: Forma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0" name="Forma libre: Forma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9" name="Forma libre: Forma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8" name="Forma libre: Forma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7" name="Forma libre: Forma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grpSp>
      <p:sp>
        <p:nvSpPr>
          <p:cNvPr id="94" name="Marcador de texto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rtlCol="0">
            <a:normAutofit/>
          </a:bodyPr>
          <a:lstStyle>
            <a:lvl1pPr marL="0" indent="0">
              <a:lnSpc>
                <a:spcPts val="2400"/>
              </a:lnSpc>
              <a:buNone/>
              <a:defRPr lang="es-ES" sz="1800">
                <a:solidFill>
                  <a:schemeClr val="tx1"/>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72" name="Marcador de texto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rtlCol="0">
            <a:noAutofit/>
          </a:bodyPr>
          <a:lstStyle>
            <a:lvl1pPr marL="0" indent="0">
              <a:lnSpc>
                <a:spcPts val="2400"/>
              </a:lnSpc>
              <a:buNone/>
              <a:defRPr lang="es-ES" sz="2000" b="1" cap="all"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71" name="Marcador de texto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rtlCol="0">
            <a:normAutofit/>
          </a:bodyPr>
          <a:lstStyle>
            <a:lvl1pPr marL="0" indent="0">
              <a:lnSpc>
                <a:spcPts val="2400"/>
              </a:lnSpc>
              <a:buNone/>
              <a:defRPr lang="es-ES" sz="1400">
                <a:solidFill>
                  <a:schemeClr val="tx1"/>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75" name="Marcador de texto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rtlCol="0">
            <a:noAutofit/>
          </a:bodyPr>
          <a:lstStyle>
            <a:lvl1pPr marL="0" indent="0">
              <a:lnSpc>
                <a:spcPts val="2400"/>
              </a:lnSpc>
              <a:buNone/>
              <a:defRPr lang="es-ES" sz="2000" b="1" cap="all"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74" name="Marcador de texto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rtlCol="0">
            <a:normAutofit/>
          </a:bodyPr>
          <a:lstStyle>
            <a:lvl1pPr marL="0" indent="0">
              <a:lnSpc>
                <a:spcPts val="2400"/>
              </a:lnSpc>
              <a:buNone/>
              <a:defRPr lang="es-ES" sz="1400">
                <a:solidFill>
                  <a:schemeClr val="tx1"/>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93" name="Marcador de texto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rtlCol="0">
            <a:noAutofit/>
          </a:bodyPr>
          <a:lstStyle>
            <a:lvl1pPr marL="0" indent="0">
              <a:lnSpc>
                <a:spcPts val="2400"/>
              </a:lnSpc>
              <a:buNone/>
              <a:defRPr lang="es-ES" sz="2000" b="1" cap="all"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92" name="Marcador de texto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rtlCol="0">
            <a:normAutofit/>
          </a:bodyPr>
          <a:lstStyle>
            <a:lvl1pPr marL="0" indent="0">
              <a:lnSpc>
                <a:spcPts val="2400"/>
              </a:lnSpc>
              <a:buNone/>
              <a:defRPr lang="es-ES" sz="1400">
                <a:solidFill>
                  <a:schemeClr val="tx1"/>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209" name="Marcador de fecha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rtlCol="0"/>
          <a:lstStyle>
            <a:lvl1pPr>
              <a:defRPr lang="es-ES">
                <a:solidFill>
                  <a:schemeClr val="tx1">
                    <a:lumMod val="75000"/>
                    <a:lumOff val="25000"/>
                  </a:schemeClr>
                </a:solidFill>
              </a:defRPr>
            </a:lvl1pPr>
          </a:lstStyle>
          <a:p>
            <a:pPr rtl="0"/>
            <a:r>
              <a:rPr lang="es-ES"/>
              <a:t>20XX</a:t>
            </a:r>
          </a:p>
        </p:txBody>
      </p:sp>
      <p:sp>
        <p:nvSpPr>
          <p:cNvPr id="210" name="Marcador de pie de página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rtlCol="0"/>
          <a:lstStyle>
            <a:lvl1pPr>
              <a:defRPr lang="es-ES">
                <a:solidFill>
                  <a:schemeClr val="tx1">
                    <a:lumMod val="75000"/>
                    <a:lumOff val="25000"/>
                  </a:schemeClr>
                </a:solidFill>
              </a:defRPr>
            </a:lvl1pPr>
          </a:lstStyle>
          <a:p>
            <a:pPr rtl="0"/>
            <a:r>
              <a:rPr lang="es-ES"/>
              <a:t>Título de la presentación de lanzamiento</a:t>
            </a:r>
          </a:p>
        </p:txBody>
      </p:sp>
      <p:sp>
        <p:nvSpPr>
          <p:cNvPr id="211" name="Marcador de número de diapositiva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rtlCol="0"/>
          <a:lstStyle>
            <a:lvl1pPr>
              <a:defRPr lang="es-ES">
                <a:solidFill>
                  <a:schemeClr val="tx1">
                    <a:lumMod val="75000"/>
                    <a:lumOff val="25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ción con subtítulo">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rtlCol="0" anchor="t" anchorCtr="0"/>
          <a:lstStyle>
            <a:lvl1pPr>
              <a:defRPr lang="es-ES" cap="all" baseline="0">
                <a:solidFill>
                  <a:schemeClr val="accent1"/>
                </a:solidFill>
              </a:defRPr>
            </a:lvl1pPr>
          </a:lstStyle>
          <a:p>
            <a:pPr rtl="0"/>
            <a:r>
              <a:rPr lang="es-ES"/>
              <a:t>HAGA CLIC PARA AGREGAR UN TÍTULO</a:t>
            </a:r>
          </a:p>
        </p:txBody>
      </p:sp>
      <p:sp>
        <p:nvSpPr>
          <p:cNvPr id="22" name="Marcador de texto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rtlCol="0">
            <a:noAutofit/>
          </a:bodyPr>
          <a:lstStyle>
            <a:lvl1pPr marL="0" indent="0">
              <a:buNone/>
              <a:defRPr lang="es-ES" sz="1800"/>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a:p>
            <a:pPr lvl="1" rtl="0"/>
            <a:r>
              <a:rPr lang="es-ES"/>
              <a:t>Segundo nivel</a:t>
            </a:r>
          </a:p>
        </p:txBody>
      </p:sp>
      <p:sp>
        <p:nvSpPr>
          <p:cNvPr id="17" name="Marcador de texto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rtlCol="0" anchor="ctr" anchorCtr="0">
            <a:noAutofit/>
          </a:bodyPr>
          <a:lstStyle>
            <a:lvl1pPr marL="0" indent="0">
              <a:buNone/>
              <a:defRPr lang="es-ES" sz="2000" b="1" cap="all" baseline="0">
                <a:solidFill>
                  <a:schemeClr val="accent3"/>
                </a:solidFill>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AGREGAR SUBTÍTULO</a:t>
            </a:r>
          </a:p>
        </p:txBody>
      </p:sp>
      <p:sp>
        <p:nvSpPr>
          <p:cNvPr id="3" name="Marcador de contenido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rtlCol="0">
            <a:normAutofit/>
          </a:bodyPr>
          <a:lstStyle>
            <a:lvl1pPr>
              <a:lnSpc>
                <a:spcPts val="2000"/>
              </a:lnSpc>
              <a:defRPr lang="es-ES" sz="1600"/>
            </a:lvl1pPr>
            <a:lvl2pPr>
              <a:lnSpc>
                <a:spcPts val="2000"/>
              </a:lnSpc>
              <a:defRPr lang="es-ES" sz="1600"/>
            </a:lvl2pPr>
            <a:lvl3pPr>
              <a:lnSpc>
                <a:spcPts val="2000"/>
              </a:lnSpc>
              <a:defRPr lang="es-ES" sz="1600"/>
            </a:lvl3pPr>
            <a:lvl4pPr>
              <a:lnSpc>
                <a:spcPts val="2000"/>
              </a:lnSpc>
              <a:defRPr lang="es-ES" sz="1600"/>
            </a:lvl4pPr>
            <a:lvl5pPr>
              <a:lnSpc>
                <a:spcPts val="2000"/>
              </a:lnSpc>
              <a:defRPr lang="es-ES"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rtlCol="0" anchor="ctr" anchorCtr="0">
            <a:noAutofit/>
          </a:bodyPr>
          <a:lstStyle>
            <a:lvl1pPr marL="0" indent="0">
              <a:buNone/>
              <a:defRPr lang="es-ES" sz="2000" b="1" cap="all" baseline="0">
                <a:solidFill>
                  <a:schemeClr val="accent3"/>
                </a:solidFill>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AGREGAR SUBTÍTULO</a:t>
            </a:r>
          </a:p>
        </p:txBody>
      </p:sp>
      <p:sp>
        <p:nvSpPr>
          <p:cNvPr id="4" name="Marcador de contenido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rtlCol="0">
            <a:normAutofit/>
          </a:bodyPr>
          <a:lstStyle>
            <a:lvl1pPr>
              <a:lnSpc>
                <a:spcPts val="2000"/>
              </a:lnSpc>
              <a:defRPr lang="es-ES" sz="1600"/>
            </a:lvl1pPr>
            <a:lvl2pPr>
              <a:lnSpc>
                <a:spcPts val="2000"/>
              </a:lnSpc>
              <a:defRPr lang="es-ES" sz="1600"/>
            </a:lvl2pPr>
            <a:lvl3pPr>
              <a:lnSpc>
                <a:spcPts val="2000"/>
              </a:lnSpc>
              <a:defRPr lang="es-ES" sz="1600"/>
            </a:lvl3pPr>
            <a:lvl4pPr>
              <a:lnSpc>
                <a:spcPts val="2000"/>
              </a:lnSpc>
              <a:defRPr lang="es-ES" sz="1600"/>
            </a:lvl4pPr>
            <a:lvl5pPr>
              <a:lnSpc>
                <a:spcPts val="2000"/>
              </a:lnSpc>
              <a:defRPr lang="es-ES"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grpSp>
        <p:nvGrpSpPr>
          <p:cNvPr id="5" name="Grupo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ángulo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9" name="Rectángulo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0" name="Rectángulo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12" name="Imagen 11" descr="Un patrón seleccionado blanco y negro&#10;&#10;Descripción generada automáticamente con confianza baja">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ángulo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26" name="Gráfico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orma libre: Forma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pic>
          <p:nvPicPr>
            <p:cNvPr id="31" name="Gráfico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Marcador de fecha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rtlCol="0"/>
          <a:lstStyle>
            <a:lvl1pPr>
              <a:defRPr lang="es-ES">
                <a:solidFill>
                  <a:schemeClr val="tx1">
                    <a:lumMod val="75000"/>
                    <a:lumOff val="25000"/>
                  </a:schemeClr>
                </a:solidFill>
              </a:defRPr>
            </a:lvl1pPr>
          </a:lstStyle>
          <a:p>
            <a:pPr rtl="0"/>
            <a:r>
              <a:rPr lang="es-ES"/>
              <a:t>20XX</a:t>
            </a:r>
          </a:p>
        </p:txBody>
      </p:sp>
      <p:sp>
        <p:nvSpPr>
          <p:cNvPr id="33" name="Marcador de pie de página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rtlCol="0"/>
          <a:lstStyle>
            <a:lvl1pPr>
              <a:defRPr lang="es-ES">
                <a:solidFill>
                  <a:schemeClr val="tx1">
                    <a:lumMod val="75000"/>
                    <a:lumOff val="25000"/>
                  </a:schemeClr>
                </a:solidFill>
              </a:defRPr>
            </a:lvl1pPr>
          </a:lstStyle>
          <a:p>
            <a:pPr rtl="0"/>
            <a:r>
              <a:rPr lang="es-ES"/>
              <a:t>Título de la presentación de lanzamiento</a:t>
            </a:r>
          </a:p>
        </p:txBody>
      </p:sp>
      <p:sp>
        <p:nvSpPr>
          <p:cNvPr id="34" name="Marcador de número de diapositiva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rtlCol="0"/>
          <a:lstStyle>
            <a:lvl1pPr>
              <a:defRPr lang="es-ES">
                <a:solidFill>
                  <a:schemeClr val="bg1"/>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scala de tiempo">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rtlCol="0" anchor="t" anchorCtr="0"/>
          <a:lstStyle>
            <a:lvl1pPr>
              <a:defRPr lang="es-ES" cap="all" baseline="0">
                <a:solidFill>
                  <a:schemeClr val="tx2"/>
                </a:solidFill>
              </a:defRPr>
            </a:lvl1pPr>
          </a:lstStyle>
          <a:p>
            <a:pPr rtl="0"/>
            <a:r>
              <a:rPr lang="es-ES"/>
              <a:t>Haga clic para AGREGAR TÍTULO</a:t>
            </a:r>
            <a:endParaRPr lang="es-ES" dirty="0"/>
          </a:p>
        </p:txBody>
      </p:sp>
      <p:sp>
        <p:nvSpPr>
          <p:cNvPr id="35" name="Marcador de texto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es-ES" sz="1000">
                <a:solidFill>
                  <a:schemeClr val="tx1">
                    <a:lumMod val="75000"/>
                    <a:lumOff val="25000"/>
                  </a:schemeClr>
                </a:solidFill>
                <a:latin typeface="+mj-lt"/>
              </a:defRPr>
            </a:lvl1pPr>
          </a:lstStyle>
          <a:p>
            <a:pPr lvl="0" rtl="0"/>
            <a:r>
              <a:rPr lang="es-ES"/>
              <a:t>Título del elemento</a:t>
            </a:r>
            <a:endParaRPr lang="es-ES" dirty="0"/>
          </a:p>
        </p:txBody>
      </p:sp>
      <p:sp>
        <p:nvSpPr>
          <p:cNvPr id="36" name="Marcador de texto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rtlCol="0" anchor="t" anchorCtr="0">
            <a:noAutofit/>
          </a:bodyPr>
          <a:lstStyle>
            <a:lvl1pPr marL="0" indent="0" algn="ctr">
              <a:buNone/>
              <a:defRPr lang="es-ES" sz="800">
                <a:solidFill>
                  <a:schemeClr val="tx1">
                    <a:lumMod val="75000"/>
                    <a:lumOff val="25000"/>
                  </a:schemeClr>
                </a:solidFill>
              </a:defRPr>
            </a:lvl1pPr>
          </a:lstStyle>
          <a:p>
            <a:pPr lvl="0" rtl="0"/>
            <a:r>
              <a:rPr lang="es-ES"/>
              <a:t>Mes, año</a:t>
            </a:r>
            <a:endParaRPr lang="es-ES" dirty="0"/>
          </a:p>
        </p:txBody>
      </p:sp>
      <p:sp>
        <p:nvSpPr>
          <p:cNvPr id="59" name="Marcador de texto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es-ES" sz="1000">
                <a:solidFill>
                  <a:schemeClr val="tx1">
                    <a:lumMod val="75000"/>
                    <a:lumOff val="25000"/>
                  </a:schemeClr>
                </a:solidFill>
                <a:latin typeface="+mj-lt"/>
              </a:defRPr>
            </a:lvl1pPr>
          </a:lstStyle>
          <a:p>
            <a:pPr lvl="0" rtl="0"/>
            <a:r>
              <a:rPr lang="es-ES"/>
              <a:t>Título del elemento</a:t>
            </a:r>
            <a:endParaRPr lang="es-ES" dirty="0"/>
          </a:p>
        </p:txBody>
      </p:sp>
      <p:sp>
        <p:nvSpPr>
          <p:cNvPr id="60" name="Marcador de texto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rtlCol="0" anchor="t" anchorCtr="0">
            <a:noAutofit/>
          </a:bodyPr>
          <a:lstStyle>
            <a:lvl1pPr marL="0" indent="0" algn="ctr">
              <a:buNone/>
              <a:defRPr lang="es-ES" sz="800">
                <a:solidFill>
                  <a:schemeClr val="tx1">
                    <a:lumMod val="75000"/>
                    <a:lumOff val="25000"/>
                  </a:schemeClr>
                </a:solidFill>
              </a:defRPr>
            </a:lvl1pPr>
          </a:lstStyle>
          <a:p>
            <a:pPr lvl="0" rtl="0"/>
            <a:r>
              <a:rPr lang="es-ES"/>
              <a:t>Mes, año</a:t>
            </a:r>
            <a:endParaRPr lang="es-ES" dirty="0"/>
          </a:p>
        </p:txBody>
      </p:sp>
      <p:sp>
        <p:nvSpPr>
          <p:cNvPr id="61" name="Marcador de texto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es-ES" sz="1000">
                <a:solidFill>
                  <a:schemeClr val="tx1">
                    <a:lumMod val="75000"/>
                    <a:lumOff val="25000"/>
                  </a:schemeClr>
                </a:solidFill>
                <a:latin typeface="+mj-lt"/>
              </a:defRPr>
            </a:lvl1pPr>
          </a:lstStyle>
          <a:p>
            <a:pPr lvl="0" rtl="0"/>
            <a:r>
              <a:rPr lang="es-ES"/>
              <a:t>Título del elemento</a:t>
            </a:r>
            <a:endParaRPr lang="es-ES" dirty="0"/>
          </a:p>
        </p:txBody>
      </p:sp>
      <p:sp>
        <p:nvSpPr>
          <p:cNvPr id="62" name="Marcador de texto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rtlCol="0" anchor="t" anchorCtr="0">
            <a:noAutofit/>
          </a:bodyPr>
          <a:lstStyle>
            <a:lvl1pPr marL="0" indent="0" algn="ctr">
              <a:buNone/>
              <a:defRPr lang="es-ES" sz="800">
                <a:solidFill>
                  <a:schemeClr val="tx1">
                    <a:lumMod val="75000"/>
                    <a:lumOff val="25000"/>
                  </a:schemeClr>
                </a:solidFill>
              </a:defRPr>
            </a:lvl1pPr>
          </a:lstStyle>
          <a:p>
            <a:pPr lvl="0" rtl="0"/>
            <a:r>
              <a:rPr lang="es-ES"/>
              <a:t>Mes, año</a:t>
            </a:r>
            <a:endParaRPr lang="es-ES" dirty="0"/>
          </a:p>
        </p:txBody>
      </p:sp>
      <p:sp>
        <p:nvSpPr>
          <p:cNvPr id="9" name="Marcador de texto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rtlCol="0" anchor="ctr"/>
          <a:lstStyle>
            <a:lvl1pPr marL="0" indent="0" algn="ctr">
              <a:buNone/>
              <a:defRPr lang="es-ES" sz="1400" b="1">
                <a:solidFill>
                  <a:schemeClr val="tx2"/>
                </a:solidFill>
                <a:latin typeface="+mj-lt"/>
              </a:defRPr>
            </a:lvl1pPr>
          </a:lstStyle>
          <a:p>
            <a:pPr lvl="0" rtl="0"/>
            <a:r>
              <a:rPr lang="es-ES"/>
              <a:t>Año</a:t>
            </a:r>
            <a:endParaRPr lang="es-ES" dirty="0"/>
          </a:p>
        </p:txBody>
      </p:sp>
      <p:sp>
        <p:nvSpPr>
          <p:cNvPr id="10" name="Marcador de texto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11" name="Marcador de texto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12" name="Marcador de texto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13" name="Marcador de texto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15" name="Marcador de texto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16" name="Marcador de texto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17" name="Marcador de texto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19" name="Marcador de texto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20" name="Marcador de texto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18" name="Marcador de texto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21" name="Marcador de texto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22" name="Marcador de texto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14" name="Marcador de texto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rtlCol="0" anchor="ctr"/>
          <a:lstStyle>
            <a:lvl1pPr marL="0" indent="0" algn="ctr">
              <a:buNone/>
              <a:defRPr lang="es-ES" sz="1400" b="1">
                <a:solidFill>
                  <a:schemeClr val="tx2"/>
                </a:solidFill>
                <a:latin typeface="+mj-lt"/>
              </a:defRPr>
            </a:lvl1pPr>
          </a:lstStyle>
          <a:p>
            <a:pPr lvl="0" rtl="0"/>
            <a:r>
              <a:rPr lang="es-ES"/>
              <a:t>Año</a:t>
            </a:r>
            <a:endParaRPr lang="es-ES" dirty="0"/>
          </a:p>
        </p:txBody>
      </p:sp>
      <p:sp>
        <p:nvSpPr>
          <p:cNvPr id="23" name="Marcador de texto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24" name="Marcador de texto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25" name="Marcador de texto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26" name="Marcador de texto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27" name="Marcador de texto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28" name="Marcador de texto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29" name="Marcador de texto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31" name="Marcador de texto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32" name="Marcador de texto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30" name="Marcador de texto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33" name="Marcador de texto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34" name="Marcador de texto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lang="es-ES" sz="1000">
                <a:solidFill>
                  <a:schemeClr val="tx2"/>
                </a:solidFill>
              </a:defRPr>
            </a:lvl1pPr>
          </a:lstStyle>
          <a:p>
            <a:pPr lvl="0" rtl="0"/>
            <a:r>
              <a:rPr lang="es-ES"/>
              <a:t>MM</a:t>
            </a:r>
            <a:endParaRPr lang="es-ES" dirty="0"/>
          </a:p>
        </p:txBody>
      </p:sp>
      <p:sp>
        <p:nvSpPr>
          <p:cNvPr id="37" name="Flecha: Derecha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lumMod val="75000"/>
                  <a:lumOff val="25000"/>
                </a:schemeClr>
              </a:solidFill>
            </a:endParaRPr>
          </a:p>
        </p:txBody>
      </p:sp>
      <p:pic>
        <p:nvPicPr>
          <p:cNvPr id="4" name="Gráfico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Conector recto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Marcador de texto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es-ES" sz="1000">
                <a:solidFill>
                  <a:schemeClr val="tx1">
                    <a:lumMod val="75000"/>
                    <a:lumOff val="25000"/>
                  </a:schemeClr>
                </a:solidFill>
                <a:latin typeface="+mj-lt"/>
              </a:defRPr>
            </a:lvl1pPr>
          </a:lstStyle>
          <a:p>
            <a:pPr lvl="0" rtl="0"/>
            <a:r>
              <a:rPr lang="es-ES"/>
              <a:t>Título del elemento</a:t>
            </a:r>
            <a:endParaRPr lang="es-ES" dirty="0"/>
          </a:p>
        </p:txBody>
      </p:sp>
      <p:sp>
        <p:nvSpPr>
          <p:cNvPr id="64" name="Marcador de texto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rtlCol="0" anchor="t" anchorCtr="0">
            <a:noAutofit/>
          </a:bodyPr>
          <a:lstStyle>
            <a:lvl1pPr marL="0" indent="0" algn="ctr">
              <a:buNone/>
              <a:defRPr lang="es-ES" sz="800">
                <a:solidFill>
                  <a:schemeClr val="tx1">
                    <a:lumMod val="75000"/>
                    <a:lumOff val="25000"/>
                  </a:schemeClr>
                </a:solidFill>
              </a:defRPr>
            </a:lvl1pPr>
          </a:lstStyle>
          <a:p>
            <a:pPr lvl="0" rtl="0"/>
            <a:r>
              <a:rPr lang="es-ES"/>
              <a:t>Mes, año</a:t>
            </a:r>
            <a:endParaRPr lang="es-ES" dirty="0"/>
          </a:p>
        </p:txBody>
      </p:sp>
      <p:sp>
        <p:nvSpPr>
          <p:cNvPr id="65" name="Marcador de texto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es-ES" sz="1000">
                <a:solidFill>
                  <a:schemeClr val="tx1">
                    <a:lumMod val="75000"/>
                    <a:lumOff val="25000"/>
                  </a:schemeClr>
                </a:solidFill>
                <a:latin typeface="+mj-lt"/>
              </a:defRPr>
            </a:lvl1pPr>
          </a:lstStyle>
          <a:p>
            <a:pPr lvl="0" rtl="0"/>
            <a:r>
              <a:rPr lang="es-ES"/>
              <a:t>Título del elemento</a:t>
            </a:r>
            <a:endParaRPr lang="es-ES" dirty="0"/>
          </a:p>
        </p:txBody>
      </p:sp>
      <p:sp>
        <p:nvSpPr>
          <p:cNvPr id="66" name="Marcador de texto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rtlCol="0" anchor="t" anchorCtr="0">
            <a:noAutofit/>
          </a:bodyPr>
          <a:lstStyle>
            <a:lvl1pPr marL="0" indent="0" algn="ctr">
              <a:buNone/>
              <a:defRPr lang="es-ES" sz="800">
                <a:solidFill>
                  <a:schemeClr val="tx1">
                    <a:lumMod val="75000"/>
                    <a:lumOff val="25000"/>
                  </a:schemeClr>
                </a:solidFill>
              </a:defRPr>
            </a:lvl1pPr>
          </a:lstStyle>
          <a:p>
            <a:pPr lvl="0" rtl="0"/>
            <a:r>
              <a:rPr lang="es-ES"/>
              <a:t>Mes, año</a:t>
            </a:r>
            <a:endParaRPr lang="es-ES" dirty="0"/>
          </a:p>
        </p:txBody>
      </p:sp>
      <p:sp>
        <p:nvSpPr>
          <p:cNvPr id="67" name="Marcador de texto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es-ES" sz="1000">
                <a:solidFill>
                  <a:schemeClr val="tx1">
                    <a:lumMod val="75000"/>
                    <a:lumOff val="25000"/>
                  </a:schemeClr>
                </a:solidFill>
                <a:latin typeface="+mj-lt"/>
              </a:defRPr>
            </a:lvl1pPr>
          </a:lstStyle>
          <a:p>
            <a:pPr lvl="0" rtl="0"/>
            <a:r>
              <a:rPr lang="es-ES"/>
              <a:t>Título del elemento</a:t>
            </a:r>
            <a:endParaRPr lang="es-ES" dirty="0"/>
          </a:p>
        </p:txBody>
      </p:sp>
      <p:sp>
        <p:nvSpPr>
          <p:cNvPr id="68" name="Marcador de texto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rtlCol="0" anchor="t" anchorCtr="0">
            <a:noAutofit/>
          </a:bodyPr>
          <a:lstStyle>
            <a:lvl1pPr marL="0" indent="0" algn="ctr">
              <a:buNone/>
              <a:defRPr lang="es-ES" sz="800">
                <a:solidFill>
                  <a:schemeClr val="tx1">
                    <a:lumMod val="75000"/>
                    <a:lumOff val="25000"/>
                  </a:schemeClr>
                </a:solidFill>
              </a:defRPr>
            </a:lvl1pPr>
          </a:lstStyle>
          <a:p>
            <a:pPr lvl="0" rtl="0"/>
            <a:r>
              <a:rPr lang="es-ES"/>
              <a:t>Mes, año</a:t>
            </a:r>
            <a:endParaRPr lang="es-ES" dirty="0"/>
          </a:p>
        </p:txBody>
      </p:sp>
      <p:sp>
        <p:nvSpPr>
          <p:cNvPr id="40" name="Marcador de fecha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rtlCol="0"/>
          <a:lstStyle>
            <a:lvl1pPr>
              <a:defRPr lang="es-ES">
                <a:solidFill>
                  <a:schemeClr val="tx2"/>
                </a:solidFill>
              </a:defRPr>
            </a:lvl1pPr>
          </a:lstStyle>
          <a:p>
            <a:pPr rtl="0"/>
            <a:r>
              <a:rPr lang="es-ES"/>
              <a:t>20XX</a:t>
            </a:r>
          </a:p>
        </p:txBody>
      </p:sp>
      <p:sp>
        <p:nvSpPr>
          <p:cNvPr id="41" name="Marcador de pie de página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rtlCol="0"/>
          <a:lstStyle>
            <a:lvl1pPr>
              <a:defRPr lang="es-ES">
                <a:solidFill>
                  <a:schemeClr val="tx2"/>
                </a:solidFill>
              </a:defRPr>
            </a:lvl1pPr>
          </a:lstStyle>
          <a:p>
            <a:pPr rtl="0"/>
            <a:r>
              <a:rPr lang="es-ES"/>
              <a:t>Título de la presentación de lanzamiento</a:t>
            </a:r>
          </a:p>
        </p:txBody>
      </p:sp>
      <p:sp>
        <p:nvSpPr>
          <p:cNvPr id="42" name="Marcador de número de diapositiva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rtlCol="0"/>
          <a:lstStyle>
            <a:lvl1pPr>
              <a:defRPr lang="es-ES">
                <a:solidFill>
                  <a:schemeClr val="tx2"/>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contenido">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rtlCol="0" anchor="t" anchorCtr="0"/>
          <a:lstStyle>
            <a:lvl1pPr>
              <a:defRPr lang="es-ES" cap="all" baseline="0">
                <a:solidFill>
                  <a:schemeClr val="accent1"/>
                </a:solidFill>
              </a:defRPr>
            </a:lvl1pPr>
          </a:lstStyle>
          <a:p>
            <a:pPr rtl="0"/>
            <a:r>
              <a:rPr lang="es-ES"/>
              <a:t>HAGA CLIC PARA AGREGAR UN TÍTULO</a:t>
            </a:r>
          </a:p>
        </p:txBody>
      </p:sp>
      <p:sp>
        <p:nvSpPr>
          <p:cNvPr id="3" name="Marcador de contenido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rtlCol="0">
            <a:normAutofit/>
          </a:bodyPr>
          <a:lstStyle>
            <a:lvl1pPr marL="0" indent="0">
              <a:buNone/>
              <a:defRPr lang="es-ES" sz="1600"/>
            </a:lvl1pPr>
            <a:lvl2pPr marL="457200" indent="0">
              <a:buNone/>
              <a:defRPr lang="es-ES" sz="1600"/>
            </a:lvl2pPr>
            <a:lvl3pPr marL="914400" indent="0">
              <a:buNone/>
              <a:defRPr lang="es-ES" sz="1600"/>
            </a:lvl3pPr>
            <a:lvl4pPr marL="1371600" indent="0">
              <a:buNone/>
              <a:defRPr lang="es-ES" sz="1600"/>
            </a:lvl4pPr>
            <a:lvl5pPr marL="1828800" indent="0">
              <a:buNone/>
              <a:defRPr lang="es-ES"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Rectángulo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1" name="Marcador de fecha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rtlCol="0"/>
          <a:lstStyle>
            <a:lvl1pPr>
              <a:defRPr lang="es-ES">
                <a:solidFill>
                  <a:schemeClr val="tx1">
                    <a:lumMod val="75000"/>
                    <a:lumOff val="25000"/>
                  </a:schemeClr>
                </a:solidFill>
              </a:defRPr>
            </a:lvl1pPr>
          </a:lstStyle>
          <a:p>
            <a:pPr rtl="0"/>
            <a:r>
              <a:rPr lang="es-ES"/>
              <a:t>20XX</a:t>
            </a:r>
          </a:p>
        </p:txBody>
      </p:sp>
      <p:sp>
        <p:nvSpPr>
          <p:cNvPr id="12" name="Marcador de pie de página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rtlCol="0"/>
          <a:lstStyle>
            <a:lvl1pPr>
              <a:defRPr lang="es-ES">
                <a:solidFill>
                  <a:schemeClr val="tx1">
                    <a:lumMod val="75000"/>
                    <a:lumOff val="25000"/>
                  </a:schemeClr>
                </a:solidFill>
              </a:defRPr>
            </a:lvl1pPr>
          </a:lstStyle>
          <a:p>
            <a:pPr rtl="0"/>
            <a:r>
              <a:rPr lang="es-ES"/>
              <a:t>Título de la presentación de lanzamiento</a:t>
            </a:r>
          </a:p>
        </p:txBody>
      </p:sp>
      <p:sp>
        <p:nvSpPr>
          <p:cNvPr id="13" name="Marcador de número de diapositiva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rtlCol="0"/>
          <a:lstStyle>
            <a:lvl1pPr>
              <a:defRPr lang="es-ES">
                <a:solidFill>
                  <a:schemeClr val="tx1">
                    <a:lumMod val="75000"/>
                    <a:lumOff val="25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quipo - 4 arriba">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rtlCol="0" anchor="t" anchorCtr="0"/>
          <a:lstStyle>
            <a:lvl1pPr>
              <a:defRPr lang="es-ES" cap="all" baseline="0">
                <a:solidFill>
                  <a:schemeClr val="tx2"/>
                </a:solidFill>
              </a:defRPr>
            </a:lvl1pPr>
          </a:lstStyle>
          <a:p>
            <a:pPr rtl="0"/>
            <a:r>
              <a:rPr lang="es-ES"/>
              <a:t>HAGA CLIC PARA AGREGAR UN TÍTULO</a:t>
            </a:r>
          </a:p>
        </p:txBody>
      </p:sp>
      <p:sp>
        <p:nvSpPr>
          <p:cNvPr id="9" name="Marcador de posición de imagen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rtlCol="0"/>
          <a:lstStyle>
            <a:defPPr>
              <a:defRPr lang="es-ES"/>
            </a:defPPr>
          </a:lstStyle>
          <a:p>
            <a:pPr rtl="0"/>
            <a:r>
              <a:rPr lang="es-ES"/>
              <a:t>Haga clic en el icono para agregar una imagen</a:t>
            </a:r>
            <a:endParaRPr lang="es-ES" dirty="0"/>
          </a:p>
        </p:txBody>
      </p:sp>
      <p:sp>
        <p:nvSpPr>
          <p:cNvPr id="11" name="Marcador de texto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rtlCol="0">
            <a:noAutofit/>
          </a:bodyPr>
          <a:lstStyle>
            <a:lvl1pPr marL="0" indent="0">
              <a:buNone/>
              <a:defRPr lang="es-ES" sz="1600" b="1">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Nombre</a:t>
            </a:r>
          </a:p>
        </p:txBody>
      </p:sp>
      <p:sp>
        <p:nvSpPr>
          <p:cNvPr id="12" name="Marcador de texto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rtlCol="0">
            <a:noAutofit/>
          </a:bodyPr>
          <a:lstStyle>
            <a:lvl1pPr marL="0" indent="0">
              <a:buNone/>
              <a:defRPr lang="es-ES" sz="1200" b="0">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Título</a:t>
            </a:r>
          </a:p>
        </p:txBody>
      </p:sp>
      <p:sp>
        <p:nvSpPr>
          <p:cNvPr id="13" name="Marcador de posición de imagen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rtlCol="0"/>
          <a:lstStyle>
            <a:defPPr>
              <a:defRPr lang="es-ES"/>
            </a:defPPr>
          </a:lstStyle>
          <a:p>
            <a:pPr rtl="0"/>
            <a:r>
              <a:rPr lang="es-ES"/>
              <a:t>Haga clic en el icono para agregar una imagen</a:t>
            </a:r>
            <a:endParaRPr lang="es-ES" dirty="0"/>
          </a:p>
        </p:txBody>
      </p:sp>
      <p:sp>
        <p:nvSpPr>
          <p:cNvPr id="14" name="Marcador de texto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rtlCol="0">
            <a:noAutofit/>
          </a:bodyPr>
          <a:lstStyle>
            <a:lvl1pPr marL="0" indent="0">
              <a:buNone/>
              <a:defRPr lang="es-ES" sz="1600" b="1">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Nombre</a:t>
            </a:r>
          </a:p>
        </p:txBody>
      </p:sp>
      <p:sp>
        <p:nvSpPr>
          <p:cNvPr id="15" name="Marcador de texto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rtlCol="0">
            <a:noAutofit/>
          </a:bodyPr>
          <a:lstStyle>
            <a:lvl1pPr marL="0" indent="0">
              <a:buNone/>
              <a:defRPr lang="es-ES" sz="1200" b="0">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Título</a:t>
            </a:r>
          </a:p>
        </p:txBody>
      </p:sp>
      <p:sp>
        <p:nvSpPr>
          <p:cNvPr id="19" name="Marcador de posición de imagen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rtlCol="0"/>
          <a:lstStyle>
            <a:defPPr>
              <a:defRPr lang="es-ES"/>
            </a:defPPr>
          </a:lstStyle>
          <a:p>
            <a:pPr rtl="0"/>
            <a:r>
              <a:rPr lang="es-ES"/>
              <a:t>Haga clic en el icono para agregar una imagen</a:t>
            </a:r>
            <a:endParaRPr lang="es-ES" dirty="0"/>
          </a:p>
        </p:txBody>
      </p:sp>
      <p:sp>
        <p:nvSpPr>
          <p:cNvPr id="20" name="Marcador de texto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rtlCol="0">
            <a:noAutofit/>
          </a:bodyPr>
          <a:lstStyle>
            <a:lvl1pPr marL="0" indent="0">
              <a:buNone/>
              <a:defRPr lang="es-ES" sz="1600" b="1">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Nombre</a:t>
            </a:r>
          </a:p>
        </p:txBody>
      </p:sp>
      <p:sp>
        <p:nvSpPr>
          <p:cNvPr id="21" name="Marcador de texto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rtlCol="0">
            <a:noAutofit/>
          </a:bodyPr>
          <a:lstStyle>
            <a:lvl1pPr marL="0" indent="0">
              <a:buNone/>
              <a:defRPr lang="es-ES" sz="1200" b="0">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Título</a:t>
            </a:r>
          </a:p>
        </p:txBody>
      </p:sp>
      <p:sp>
        <p:nvSpPr>
          <p:cNvPr id="16" name="Marcador de posición de imagen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rtlCol="0"/>
          <a:lstStyle>
            <a:defPPr>
              <a:defRPr lang="es-ES"/>
            </a:defPPr>
          </a:lstStyle>
          <a:p>
            <a:pPr rtl="0"/>
            <a:r>
              <a:rPr lang="es-ES"/>
              <a:t>Haga clic en el icono para agregar una imagen</a:t>
            </a:r>
            <a:endParaRPr lang="es-ES" dirty="0"/>
          </a:p>
        </p:txBody>
      </p:sp>
      <p:sp>
        <p:nvSpPr>
          <p:cNvPr id="17" name="Marcador de texto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rtlCol="0">
            <a:noAutofit/>
          </a:bodyPr>
          <a:lstStyle>
            <a:lvl1pPr marL="0" indent="0">
              <a:buNone/>
              <a:defRPr lang="es-ES" sz="1600" b="1">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Nombre</a:t>
            </a:r>
          </a:p>
        </p:txBody>
      </p:sp>
      <p:sp>
        <p:nvSpPr>
          <p:cNvPr id="18" name="Marcador de texto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rtlCol="0">
            <a:noAutofit/>
          </a:bodyPr>
          <a:lstStyle>
            <a:lvl1pPr marL="0" indent="0">
              <a:buNone/>
              <a:defRPr lang="es-ES" sz="1200" b="0">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Título</a:t>
            </a:r>
          </a:p>
        </p:txBody>
      </p:sp>
      <p:pic>
        <p:nvPicPr>
          <p:cNvPr id="6" name="Gráfico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Marcador de fecha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rtlCol="0"/>
          <a:lstStyle>
            <a:lvl1pPr>
              <a:defRPr lang="es-ES">
                <a:solidFill>
                  <a:schemeClr val="tx2"/>
                </a:solidFill>
              </a:defRPr>
            </a:lvl1pPr>
          </a:lstStyle>
          <a:p>
            <a:pPr rtl="0"/>
            <a:r>
              <a:rPr lang="es-ES"/>
              <a:t>20XX</a:t>
            </a:r>
          </a:p>
        </p:txBody>
      </p:sp>
      <p:sp>
        <p:nvSpPr>
          <p:cNvPr id="33" name="Marcador de pie de página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rtlCol="0"/>
          <a:lstStyle>
            <a:lvl1pPr>
              <a:defRPr lang="es-ES">
                <a:solidFill>
                  <a:schemeClr val="tx2"/>
                </a:solidFill>
              </a:defRPr>
            </a:lvl1pPr>
          </a:lstStyle>
          <a:p>
            <a:pPr rtl="0"/>
            <a:r>
              <a:rPr lang="es-ES"/>
              <a:t>Título de la presentación de lanzamiento</a:t>
            </a:r>
          </a:p>
        </p:txBody>
      </p:sp>
      <p:sp>
        <p:nvSpPr>
          <p:cNvPr id="46" name="Marcador de número de diapositiva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rtlCol="0"/>
          <a:lstStyle>
            <a:lvl1pPr>
              <a:defRPr lang="es-ES">
                <a:solidFill>
                  <a:schemeClr val="tx2"/>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quipo - 8 arriba">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rtlCol="0" anchor="t" anchorCtr="0"/>
          <a:lstStyle>
            <a:lvl1pPr>
              <a:defRPr lang="es-ES" cap="all" baseline="0">
                <a:solidFill>
                  <a:schemeClr val="tx2"/>
                </a:solidFill>
              </a:defRPr>
            </a:lvl1pPr>
          </a:lstStyle>
          <a:p>
            <a:pPr rtl="0"/>
            <a:r>
              <a:rPr lang="es-ES"/>
              <a:t>HAGA CLIC PARA AGREGAR UN TÍTULO</a:t>
            </a:r>
          </a:p>
        </p:txBody>
      </p:sp>
      <p:sp>
        <p:nvSpPr>
          <p:cNvPr id="9" name="Marcador de posición de imagen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rtlCol="0"/>
          <a:lstStyle>
            <a:defPPr>
              <a:defRPr lang="es-ES"/>
            </a:defPPr>
          </a:lstStyle>
          <a:p>
            <a:pPr rtl="0"/>
            <a:r>
              <a:rPr lang="es-ES"/>
              <a:t>Haga clic en el icono para agregar una imagen</a:t>
            </a:r>
            <a:endParaRPr lang="es-ES" dirty="0"/>
          </a:p>
        </p:txBody>
      </p:sp>
      <p:sp>
        <p:nvSpPr>
          <p:cNvPr id="11" name="Marcador de texto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rtlCol="0">
            <a:noAutofit/>
          </a:bodyPr>
          <a:lstStyle>
            <a:lvl1pPr marL="0" indent="0">
              <a:buNone/>
              <a:defRPr lang="es-ES" sz="1000" b="1">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Nombre</a:t>
            </a:r>
          </a:p>
        </p:txBody>
      </p:sp>
      <p:sp>
        <p:nvSpPr>
          <p:cNvPr id="12" name="Marcador de texto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rtlCol="0">
            <a:noAutofit/>
          </a:bodyPr>
          <a:lstStyle>
            <a:lvl1pPr marL="0" indent="0">
              <a:buNone/>
              <a:defRPr lang="es-ES" sz="1000" b="0">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Título</a:t>
            </a:r>
          </a:p>
        </p:txBody>
      </p:sp>
      <p:sp>
        <p:nvSpPr>
          <p:cNvPr id="13" name="Marcador de posición de imagen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rtlCol="0"/>
          <a:lstStyle>
            <a:defPPr>
              <a:defRPr lang="es-ES"/>
            </a:defPPr>
          </a:lstStyle>
          <a:p>
            <a:pPr rtl="0"/>
            <a:r>
              <a:rPr lang="es-ES"/>
              <a:t>Haga clic en el icono para agregar una imagen</a:t>
            </a:r>
            <a:endParaRPr lang="es-ES" dirty="0"/>
          </a:p>
        </p:txBody>
      </p:sp>
      <p:sp>
        <p:nvSpPr>
          <p:cNvPr id="14" name="Marcador de texto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rtlCol="0">
            <a:noAutofit/>
          </a:bodyPr>
          <a:lstStyle>
            <a:lvl1pPr marL="0" indent="0">
              <a:buNone/>
              <a:defRPr lang="es-ES" sz="1000" b="1">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Nombre</a:t>
            </a:r>
          </a:p>
        </p:txBody>
      </p:sp>
      <p:sp>
        <p:nvSpPr>
          <p:cNvPr id="15" name="Marcador de texto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rtlCol="0">
            <a:noAutofit/>
          </a:bodyPr>
          <a:lstStyle>
            <a:lvl1pPr marL="0" indent="0">
              <a:buNone/>
              <a:defRPr lang="es-ES" sz="1000" b="0">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Título</a:t>
            </a:r>
          </a:p>
        </p:txBody>
      </p:sp>
      <p:sp>
        <p:nvSpPr>
          <p:cNvPr id="19" name="Marcador de posición de imagen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rtlCol="0"/>
          <a:lstStyle>
            <a:defPPr>
              <a:defRPr lang="es-ES"/>
            </a:defPPr>
          </a:lstStyle>
          <a:p>
            <a:pPr rtl="0"/>
            <a:r>
              <a:rPr lang="es-ES"/>
              <a:t>Haga clic en el icono para agregar una imagen</a:t>
            </a:r>
            <a:endParaRPr lang="es-ES" dirty="0"/>
          </a:p>
        </p:txBody>
      </p:sp>
      <p:sp>
        <p:nvSpPr>
          <p:cNvPr id="20" name="Marcador de texto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rtlCol="0">
            <a:noAutofit/>
          </a:bodyPr>
          <a:lstStyle>
            <a:lvl1pPr marL="0" indent="0">
              <a:buNone/>
              <a:defRPr lang="es-ES" sz="1000" b="1">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Nombre</a:t>
            </a:r>
          </a:p>
        </p:txBody>
      </p:sp>
      <p:sp>
        <p:nvSpPr>
          <p:cNvPr id="21" name="Marcador de texto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rtlCol="0">
            <a:noAutofit/>
          </a:bodyPr>
          <a:lstStyle>
            <a:lvl1pPr marL="0" indent="0">
              <a:buNone/>
              <a:defRPr lang="es-ES" sz="1000" b="0">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Título</a:t>
            </a:r>
          </a:p>
        </p:txBody>
      </p:sp>
      <p:sp>
        <p:nvSpPr>
          <p:cNvPr id="16" name="Marcador de posición de imagen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rtlCol="0"/>
          <a:lstStyle>
            <a:defPPr>
              <a:defRPr lang="es-ES"/>
            </a:defPPr>
          </a:lstStyle>
          <a:p>
            <a:pPr rtl="0"/>
            <a:r>
              <a:rPr lang="es-ES"/>
              <a:t>Haga clic en el icono para agregar una imagen</a:t>
            </a:r>
            <a:endParaRPr lang="es-ES" dirty="0"/>
          </a:p>
        </p:txBody>
      </p:sp>
      <p:sp>
        <p:nvSpPr>
          <p:cNvPr id="17" name="Marcador de texto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rtlCol="0">
            <a:noAutofit/>
          </a:bodyPr>
          <a:lstStyle>
            <a:lvl1pPr marL="0" indent="0">
              <a:buNone/>
              <a:defRPr lang="es-ES" sz="1000" b="1">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Nombre</a:t>
            </a:r>
          </a:p>
        </p:txBody>
      </p:sp>
      <p:sp>
        <p:nvSpPr>
          <p:cNvPr id="18" name="Marcador de texto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rtlCol="0">
            <a:noAutofit/>
          </a:bodyPr>
          <a:lstStyle>
            <a:lvl1pPr marL="0" indent="0">
              <a:buNone/>
              <a:defRPr lang="es-ES" sz="1000" b="0">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Título</a:t>
            </a:r>
          </a:p>
        </p:txBody>
      </p:sp>
      <p:sp>
        <p:nvSpPr>
          <p:cNvPr id="34" name="Marcador de posición de imagen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rtlCol="0"/>
          <a:lstStyle>
            <a:defPPr>
              <a:defRPr lang="es-ES"/>
            </a:defPPr>
          </a:lstStyle>
          <a:p>
            <a:pPr rtl="0"/>
            <a:r>
              <a:rPr lang="es-ES"/>
              <a:t>Haga clic en el icono para agregar una imagen</a:t>
            </a:r>
            <a:endParaRPr lang="es-ES" dirty="0"/>
          </a:p>
        </p:txBody>
      </p:sp>
      <p:sp>
        <p:nvSpPr>
          <p:cNvPr id="35" name="Marcador de texto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rtlCol="0">
            <a:noAutofit/>
          </a:bodyPr>
          <a:lstStyle>
            <a:lvl1pPr marL="0" indent="0">
              <a:buNone/>
              <a:defRPr lang="es-ES" sz="1000" b="1">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Nombre</a:t>
            </a:r>
          </a:p>
        </p:txBody>
      </p:sp>
      <p:sp>
        <p:nvSpPr>
          <p:cNvPr id="36" name="Marcador de texto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rtlCol="0">
            <a:noAutofit/>
          </a:bodyPr>
          <a:lstStyle>
            <a:lvl1pPr marL="0" indent="0">
              <a:buNone/>
              <a:defRPr lang="es-ES" sz="1000" b="0">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Título</a:t>
            </a:r>
          </a:p>
        </p:txBody>
      </p:sp>
      <p:sp>
        <p:nvSpPr>
          <p:cNvPr id="37" name="Marcador de posición de imagen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rtlCol="0"/>
          <a:lstStyle>
            <a:defPPr>
              <a:defRPr lang="es-ES"/>
            </a:defPPr>
          </a:lstStyle>
          <a:p>
            <a:pPr rtl="0"/>
            <a:r>
              <a:rPr lang="es-ES"/>
              <a:t>Haga clic en el icono para agregar una imagen</a:t>
            </a:r>
            <a:endParaRPr lang="es-ES" dirty="0"/>
          </a:p>
        </p:txBody>
      </p:sp>
      <p:sp>
        <p:nvSpPr>
          <p:cNvPr id="38" name="Marcador de texto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rtlCol="0">
            <a:noAutofit/>
          </a:bodyPr>
          <a:lstStyle>
            <a:lvl1pPr marL="0" indent="0">
              <a:buNone/>
              <a:defRPr lang="es-ES" sz="1000" b="1">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Nombre</a:t>
            </a:r>
          </a:p>
        </p:txBody>
      </p:sp>
      <p:sp>
        <p:nvSpPr>
          <p:cNvPr id="39" name="Marcador de texto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rtlCol="0">
            <a:noAutofit/>
          </a:bodyPr>
          <a:lstStyle>
            <a:lvl1pPr marL="0" indent="0">
              <a:buNone/>
              <a:defRPr lang="es-ES" sz="1000" b="0">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Título</a:t>
            </a:r>
          </a:p>
        </p:txBody>
      </p:sp>
      <p:sp>
        <p:nvSpPr>
          <p:cNvPr id="43" name="Marcador de posición de imagen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rtlCol="0"/>
          <a:lstStyle>
            <a:defPPr>
              <a:defRPr lang="es-ES"/>
            </a:defPPr>
          </a:lstStyle>
          <a:p>
            <a:pPr rtl="0"/>
            <a:r>
              <a:rPr lang="es-ES"/>
              <a:t>Haga clic en el icono para agregar una imagen</a:t>
            </a:r>
            <a:endParaRPr lang="es-ES" dirty="0"/>
          </a:p>
        </p:txBody>
      </p:sp>
      <p:sp>
        <p:nvSpPr>
          <p:cNvPr id="44" name="Marcador de texto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rtlCol="0">
            <a:noAutofit/>
          </a:bodyPr>
          <a:lstStyle>
            <a:lvl1pPr marL="0" indent="0">
              <a:buNone/>
              <a:defRPr lang="es-ES" sz="1000" b="1">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Nombre</a:t>
            </a:r>
          </a:p>
        </p:txBody>
      </p:sp>
      <p:sp>
        <p:nvSpPr>
          <p:cNvPr id="45" name="Marcador de texto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rtlCol="0">
            <a:noAutofit/>
          </a:bodyPr>
          <a:lstStyle>
            <a:lvl1pPr marL="0" indent="0">
              <a:buNone/>
              <a:defRPr lang="es-ES" sz="1000" b="0">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Título</a:t>
            </a:r>
          </a:p>
        </p:txBody>
      </p:sp>
      <p:sp>
        <p:nvSpPr>
          <p:cNvPr id="40" name="Marcador de posición de imagen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rtlCol="0"/>
          <a:lstStyle>
            <a:defPPr>
              <a:defRPr lang="es-ES"/>
            </a:defPPr>
          </a:lstStyle>
          <a:p>
            <a:pPr rtl="0"/>
            <a:r>
              <a:rPr lang="es-ES"/>
              <a:t>Haga clic en el icono para agregar una imagen</a:t>
            </a:r>
            <a:endParaRPr lang="es-ES" dirty="0"/>
          </a:p>
        </p:txBody>
      </p:sp>
      <p:sp>
        <p:nvSpPr>
          <p:cNvPr id="41" name="Marcador de texto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rtlCol="0">
            <a:noAutofit/>
          </a:bodyPr>
          <a:lstStyle>
            <a:lvl1pPr marL="0" indent="0">
              <a:buNone/>
              <a:defRPr lang="es-ES" sz="1000" b="1">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Nombre</a:t>
            </a:r>
          </a:p>
        </p:txBody>
      </p:sp>
      <p:sp>
        <p:nvSpPr>
          <p:cNvPr id="42" name="Marcador de texto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rtlCol="0">
            <a:noAutofit/>
          </a:bodyPr>
          <a:lstStyle>
            <a:lvl1pPr marL="0" indent="0">
              <a:buNone/>
              <a:defRPr lang="es-ES" sz="1000" b="0">
                <a:solidFill>
                  <a:schemeClr val="tx2"/>
                </a:solidFill>
                <a:latin typeface="+mn-lt"/>
              </a:defRPr>
            </a:lvl1pPr>
            <a:lvl2pPr marL="457200" indent="0">
              <a:buNone/>
              <a:defRPr lang="es-ES" sz="1400" b="1">
                <a:solidFill>
                  <a:schemeClr val="tx2"/>
                </a:solidFill>
                <a:latin typeface="+mn-lt"/>
              </a:defRPr>
            </a:lvl2pPr>
            <a:lvl3pPr marL="914400" indent="0">
              <a:buNone/>
              <a:defRPr lang="es-ES" sz="1400" b="1">
                <a:solidFill>
                  <a:schemeClr val="tx2"/>
                </a:solidFill>
                <a:latin typeface="+mn-lt"/>
              </a:defRPr>
            </a:lvl3pPr>
            <a:lvl4pPr marL="1371600" indent="0">
              <a:buNone/>
              <a:defRPr lang="es-ES" sz="1400" b="1">
                <a:solidFill>
                  <a:schemeClr val="tx2"/>
                </a:solidFill>
                <a:latin typeface="+mn-lt"/>
              </a:defRPr>
            </a:lvl4pPr>
            <a:lvl5pPr marL="1828800" indent="0">
              <a:buNone/>
              <a:defRPr lang="es-ES" sz="1400" b="1">
                <a:solidFill>
                  <a:schemeClr val="tx2"/>
                </a:solidFill>
                <a:latin typeface="+mn-lt"/>
              </a:defRPr>
            </a:lvl5pPr>
          </a:lstStyle>
          <a:p>
            <a:pPr lvl="0" rtl="0"/>
            <a:r>
              <a:rPr lang="es-ES"/>
              <a:t>Título</a:t>
            </a:r>
          </a:p>
        </p:txBody>
      </p:sp>
      <p:pic>
        <p:nvPicPr>
          <p:cNvPr id="49" name="Gráfico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Marcador de fecha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rtlCol="0"/>
          <a:lstStyle>
            <a:lvl1pPr>
              <a:defRPr lang="es-ES">
                <a:solidFill>
                  <a:schemeClr val="tx2"/>
                </a:solidFill>
              </a:defRPr>
            </a:lvl1pPr>
          </a:lstStyle>
          <a:p>
            <a:pPr rtl="0"/>
            <a:r>
              <a:rPr lang="es-ES"/>
              <a:t>20XX</a:t>
            </a:r>
          </a:p>
        </p:txBody>
      </p:sp>
      <p:sp>
        <p:nvSpPr>
          <p:cNvPr id="51" name="Marcador de pie de página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rtlCol="0"/>
          <a:lstStyle>
            <a:lvl1pPr>
              <a:defRPr lang="es-ES">
                <a:solidFill>
                  <a:schemeClr val="tx2"/>
                </a:solidFill>
              </a:defRPr>
            </a:lvl1pPr>
          </a:lstStyle>
          <a:p>
            <a:pPr rtl="0"/>
            <a:r>
              <a:rPr lang="es-ES"/>
              <a:t>Título de la presentación de lanzamiento</a:t>
            </a:r>
          </a:p>
        </p:txBody>
      </p:sp>
      <p:sp>
        <p:nvSpPr>
          <p:cNvPr id="52" name="Marcador de número de diapositiva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rtlCol="0"/>
          <a:lstStyle>
            <a:lvl1pPr>
              <a:defRPr lang="es-ES">
                <a:solidFill>
                  <a:schemeClr val="tx2"/>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nciación">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rtlCol="0" anchor="t" anchorCtr="0"/>
          <a:lstStyle>
            <a:lvl1pPr>
              <a:defRPr lang="es-ES" cap="all" baseline="0">
                <a:solidFill>
                  <a:schemeClr val="tx2"/>
                </a:solidFill>
              </a:defRPr>
            </a:lvl1pPr>
          </a:lstStyle>
          <a:p>
            <a:pPr rtl="0"/>
            <a:r>
              <a:rPr lang="es-ES"/>
              <a:t>HAGA CLIC PARA AGREGAR UN TÍTULO</a:t>
            </a:r>
          </a:p>
        </p:txBody>
      </p:sp>
      <p:grpSp>
        <p:nvGrpSpPr>
          <p:cNvPr id="3" name="Grupo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ángulo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0" name="Rectángulo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 name="Rectángulo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14" name="Imagen 13" descr="Un patrón seleccionado blanco y negro&#10;&#10;Descripción generada automáticamente con confianza baja">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ángulo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0" name="Forma libre: Forma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pic>
          <p:nvPicPr>
            <p:cNvPr id="22" name="Gráfico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Marcador de texto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rtlCol="0">
            <a:noAutofit/>
          </a:bodyPr>
          <a:lstStyle>
            <a:lvl1pPr marL="0" indent="0">
              <a:buNone/>
              <a:defRPr lang="es-ES" sz="1600" b="1">
                <a:solidFill>
                  <a:schemeClr val="tx2"/>
                </a:solidFill>
                <a:latin typeface="+mn-lt"/>
              </a:defRPr>
            </a:lvl1pPr>
            <a:lvl2pPr marL="457200" indent="0">
              <a:buNone/>
              <a:defRPr lang="es-ES" sz="1800">
                <a:solidFill>
                  <a:schemeClr val="bg1"/>
                </a:solidFill>
              </a:defRPr>
            </a:lvl2pPr>
            <a:lvl3pPr marL="914400" indent="0">
              <a:buNone/>
              <a:defRPr lang="es-ES" sz="1600">
                <a:solidFill>
                  <a:schemeClr val="bg1"/>
                </a:solidFill>
              </a:defRPr>
            </a:lvl3pPr>
            <a:lvl4pPr marL="1371600" indent="0">
              <a:buNone/>
              <a:defRPr lang="es-ES" sz="1400">
                <a:solidFill>
                  <a:schemeClr val="bg1"/>
                </a:solidFill>
              </a:defRPr>
            </a:lvl4pPr>
            <a:lvl5pPr marL="1828800" indent="0">
              <a:buNone/>
              <a:defRPr lang="es-ES" sz="1400">
                <a:solidFill>
                  <a:schemeClr val="bg1"/>
                </a:solidFill>
              </a:defRPr>
            </a:lvl5pPr>
          </a:lstStyle>
          <a:p>
            <a:pPr lvl="0" rtl="0"/>
            <a:r>
              <a:rPr lang="es-ES"/>
              <a:t>Texto</a:t>
            </a:r>
          </a:p>
        </p:txBody>
      </p:sp>
      <p:sp>
        <p:nvSpPr>
          <p:cNvPr id="61" name="Marcador de texto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rtlCol="0">
            <a:noAutofit/>
          </a:bodyPr>
          <a:lstStyle>
            <a:lvl1pPr marL="0" indent="0">
              <a:buNone/>
              <a:defRPr lang="es-ES" sz="1600" b="0">
                <a:solidFill>
                  <a:schemeClr val="tx2"/>
                </a:solidFill>
                <a:latin typeface="+mn-lt"/>
              </a:defRPr>
            </a:lvl1pPr>
            <a:lvl2pPr marL="457200" indent="0">
              <a:buNone/>
              <a:defRPr lang="es-ES" sz="1800">
                <a:solidFill>
                  <a:schemeClr val="bg1"/>
                </a:solidFill>
              </a:defRPr>
            </a:lvl2pPr>
            <a:lvl3pPr marL="914400" indent="0">
              <a:buNone/>
              <a:defRPr lang="es-ES" sz="1600">
                <a:solidFill>
                  <a:schemeClr val="bg1"/>
                </a:solidFill>
              </a:defRPr>
            </a:lvl3pPr>
            <a:lvl4pPr marL="1371600" indent="0">
              <a:buNone/>
              <a:defRPr lang="es-ES" sz="1400">
                <a:solidFill>
                  <a:schemeClr val="bg1"/>
                </a:solidFill>
              </a:defRPr>
            </a:lvl4pPr>
            <a:lvl5pPr marL="1828800" indent="0">
              <a:buNone/>
              <a:defRPr lang="es-ES" sz="1400">
                <a:solidFill>
                  <a:schemeClr val="bg1"/>
                </a:solidFill>
              </a:defRPr>
            </a:lvl5pPr>
          </a:lstStyle>
          <a:p>
            <a:pPr lvl="0" rtl="0"/>
            <a:r>
              <a:rPr lang="es-ES"/>
              <a:t>Texto</a:t>
            </a:r>
          </a:p>
        </p:txBody>
      </p:sp>
      <p:sp>
        <p:nvSpPr>
          <p:cNvPr id="65" name="Marcador de texto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rtlCol="0">
            <a:noAutofit/>
          </a:bodyPr>
          <a:lstStyle>
            <a:lvl1pPr marL="0" indent="0" algn="r">
              <a:buNone/>
              <a:defRPr lang="es-ES" sz="1200" b="0">
                <a:solidFill>
                  <a:schemeClr val="tx2"/>
                </a:solidFill>
                <a:latin typeface="+mn-lt"/>
              </a:defRPr>
            </a:lvl1pPr>
            <a:lvl2pPr marL="457200" indent="0">
              <a:buNone/>
              <a:defRPr lang="es-ES" sz="1800">
                <a:solidFill>
                  <a:schemeClr val="bg1"/>
                </a:solidFill>
              </a:defRPr>
            </a:lvl2pPr>
            <a:lvl3pPr marL="914400" indent="0">
              <a:buNone/>
              <a:defRPr lang="es-ES" sz="1600">
                <a:solidFill>
                  <a:schemeClr val="bg1"/>
                </a:solidFill>
              </a:defRPr>
            </a:lvl3pPr>
            <a:lvl4pPr marL="1371600" indent="0">
              <a:buNone/>
              <a:defRPr lang="es-ES" sz="1400">
                <a:solidFill>
                  <a:schemeClr val="bg1"/>
                </a:solidFill>
              </a:defRPr>
            </a:lvl4pPr>
            <a:lvl5pPr marL="1828800" indent="0">
              <a:buNone/>
              <a:defRPr lang="es-ES" sz="1400">
                <a:solidFill>
                  <a:schemeClr val="bg1"/>
                </a:solidFill>
              </a:defRPr>
            </a:lvl5pPr>
          </a:lstStyle>
          <a:p>
            <a:pPr lvl="0" rtl="0"/>
            <a:r>
              <a:rPr lang="es-ES"/>
              <a:t>Texto</a:t>
            </a:r>
          </a:p>
        </p:txBody>
      </p:sp>
      <p:sp>
        <p:nvSpPr>
          <p:cNvPr id="58" name="Marcador de texto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rtlCol="0">
            <a:noAutofit/>
          </a:bodyPr>
          <a:lstStyle>
            <a:lvl1pPr marL="0" indent="0">
              <a:buNone/>
              <a:defRPr lang="es-ES" sz="1600" b="1">
                <a:solidFill>
                  <a:schemeClr val="tx2"/>
                </a:solidFill>
                <a:latin typeface="+mn-lt"/>
              </a:defRPr>
            </a:lvl1pPr>
            <a:lvl2pPr marL="457200" indent="0">
              <a:buNone/>
              <a:defRPr lang="es-ES" sz="1800">
                <a:solidFill>
                  <a:schemeClr val="bg1"/>
                </a:solidFill>
              </a:defRPr>
            </a:lvl2pPr>
            <a:lvl3pPr marL="914400" indent="0">
              <a:buNone/>
              <a:defRPr lang="es-ES" sz="1600">
                <a:solidFill>
                  <a:schemeClr val="bg1"/>
                </a:solidFill>
              </a:defRPr>
            </a:lvl3pPr>
            <a:lvl4pPr marL="1371600" indent="0">
              <a:buNone/>
              <a:defRPr lang="es-ES" sz="1400">
                <a:solidFill>
                  <a:schemeClr val="bg1"/>
                </a:solidFill>
              </a:defRPr>
            </a:lvl4pPr>
            <a:lvl5pPr marL="1828800" indent="0">
              <a:buNone/>
              <a:defRPr lang="es-ES" sz="1400">
                <a:solidFill>
                  <a:schemeClr val="bg1"/>
                </a:solidFill>
              </a:defRPr>
            </a:lvl5pPr>
          </a:lstStyle>
          <a:p>
            <a:pPr lvl="0" rtl="0"/>
            <a:r>
              <a:rPr lang="es-ES"/>
              <a:t>Texto</a:t>
            </a:r>
          </a:p>
        </p:txBody>
      </p:sp>
      <p:sp>
        <p:nvSpPr>
          <p:cNvPr id="62" name="Marcador de texto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rtlCol="0">
            <a:noAutofit/>
          </a:bodyPr>
          <a:lstStyle>
            <a:lvl1pPr marL="0" indent="0">
              <a:buNone/>
              <a:defRPr lang="es-ES" sz="1600" b="0">
                <a:solidFill>
                  <a:schemeClr val="tx2"/>
                </a:solidFill>
                <a:latin typeface="+mn-lt"/>
              </a:defRPr>
            </a:lvl1pPr>
            <a:lvl2pPr marL="457200" indent="0">
              <a:buNone/>
              <a:defRPr lang="es-ES" sz="1800">
                <a:solidFill>
                  <a:schemeClr val="bg1"/>
                </a:solidFill>
              </a:defRPr>
            </a:lvl2pPr>
            <a:lvl3pPr marL="914400" indent="0">
              <a:buNone/>
              <a:defRPr lang="es-ES" sz="1600">
                <a:solidFill>
                  <a:schemeClr val="bg1"/>
                </a:solidFill>
              </a:defRPr>
            </a:lvl3pPr>
            <a:lvl4pPr marL="1371600" indent="0">
              <a:buNone/>
              <a:defRPr lang="es-ES" sz="1400">
                <a:solidFill>
                  <a:schemeClr val="bg1"/>
                </a:solidFill>
              </a:defRPr>
            </a:lvl4pPr>
            <a:lvl5pPr marL="1828800" indent="0">
              <a:buNone/>
              <a:defRPr lang="es-ES" sz="1400">
                <a:solidFill>
                  <a:schemeClr val="bg1"/>
                </a:solidFill>
              </a:defRPr>
            </a:lvl5pPr>
          </a:lstStyle>
          <a:p>
            <a:pPr lvl="0" rtl="0"/>
            <a:r>
              <a:rPr lang="es-ES"/>
              <a:t>Texto</a:t>
            </a:r>
          </a:p>
        </p:txBody>
      </p:sp>
      <p:sp>
        <p:nvSpPr>
          <p:cNvPr id="66" name="Marcador de texto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rtlCol="0">
            <a:noAutofit/>
          </a:bodyPr>
          <a:lstStyle>
            <a:lvl1pPr marL="0" indent="0">
              <a:buNone/>
              <a:defRPr lang="es-ES" sz="1200" b="0">
                <a:solidFill>
                  <a:schemeClr val="tx2"/>
                </a:solidFill>
                <a:latin typeface="+mn-lt"/>
              </a:defRPr>
            </a:lvl1pPr>
            <a:lvl2pPr marL="457200" indent="0">
              <a:buNone/>
              <a:defRPr lang="es-ES" sz="1800">
                <a:solidFill>
                  <a:schemeClr val="bg1"/>
                </a:solidFill>
              </a:defRPr>
            </a:lvl2pPr>
            <a:lvl3pPr marL="914400" indent="0">
              <a:buNone/>
              <a:defRPr lang="es-ES" sz="1600">
                <a:solidFill>
                  <a:schemeClr val="bg1"/>
                </a:solidFill>
              </a:defRPr>
            </a:lvl3pPr>
            <a:lvl4pPr marL="1371600" indent="0">
              <a:buNone/>
              <a:defRPr lang="es-ES" sz="1400">
                <a:solidFill>
                  <a:schemeClr val="bg1"/>
                </a:solidFill>
              </a:defRPr>
            </a:lvl4pPr>
            <a:lvl5pPr marL="1828800" indent="0">
              <a:buNone/>
              <a:defRPr lang="es-ES" sz="1400">
                <a:solidFill>
                  <a:schemeClr val="bg1"/>
                </a:solidFill>
              </a:defRPr>
            </a:lvl5pPr>
          </a:lstStyle>
          <a:p>
            <a:pPr lvl="0" rtl="0"/>
            <a:r>
              <a:rPr lang="es-ES"/>
              <a:t>Texto</a:t>
            </a:r>
          </a:p>
        </p:txBody>
      </p:sp>
      <p:sp>
        <p:nvSpPr>
          <p:cNvPr id="59" name="Marcador de texto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rtlCol="0">
            <a:noAutofit/>
          </a:bodyPr>
          <a:lstStyle>
            <a:lvl1pPr marL="0" indent="0">
              <a:buNone/>
              <a:defRPr lang="es-ES" sz="1600" b="1">
                <a:solidFill>
                  <a:schemeClr val="tx2"/>
                </a:solidFill>
                <a:latin typeface="+mn-lt"/>
              </a:defRPr>
            </a:lvl1pPr>
            <a:lvl2pPr marL="457200" indent="0">
              <a:buNone/>
              <a:defRPr lang="es-ES" sz="1800">
                <a:solidFill>
                  <a:schemeClr val="bg1"/>
                </a:solidFill>
              </a:defRPr>
            </a:lvl2pPr>
            <a:lvl3pPr marL="914400" indent="0">
              <a:buNone/>
              <a:defRPr lang="es-ES" sz="1600">
                <a:solidFill>
                  <a:schemeClr val="bg1"/>
                </a:solidFill>
              </a:defRPr>
            </a:lvl3pPr>
            <a:lvl4pPr marL="1371600" indent="0">
              <a:buNone/>
              <a:defRPr lang="es-ES" sz="1400">
                <a:solidFill>
                  <a:schemeClr val="bg1"/>
                </a:solidFill>
              </a:defRPr>
            </a:lvl4pPr>
            <a:lvl5pPr marL="1828800" indent="0">
              <a:buNone/>
              <a:defRPr lang="es-ES" sz="1400">
                <a:solidFill>
                  <a:schemeClr val="bg1"/>
                </a:solidFill>
              </a:defRPr>
            </a:lvl5pPr>
          </a:lstStyle>
          <a:p>
            <a:pPr lvl="0" rtl="0"/>
            <a:r>
              <a:rPr lang="es-ES"/>
              <a:t>Texto</a:t>
            </a:r>
          </a:p>
        </p:txBody>
      </p:sp>
      <p:sp>
        <p:nvSpPr>
          <p:cNvPr id="63" name="Marcador de texto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rtlCol="0">
            <a:noAutofit/>
          </a:bodyPr>
          <a:lstStyle>
            <a:lvl1pPr marL="0" indent="0" algn="r">
              <a:buNone/>
              <a:defRPr lang="es-ES" sz="1600" b="0">
                <a:solidFill>
                  <a:schemeClr val="tx2"/>
                </a:solidFill>
                <a:latin typeface="+mn-lt"/>
              </a:defRPr>
            </a:lvl1pPr>
            <a:lvl2pPr marL="457200" indent="0">
              <a:buNone/>
              <a:defRPr lang="es-ES" sz="1800">
                <a:solidFill>
                  <a:schemeClr val="bg1"/>
                </a:solidFill>
              </a:defRPr>
            </a:lvl2pPr>
            <a:lvl3pPr marL="914400" indent="0">
              <a:buNone/>
              <a:defRPr lang="es-ES" sz="1600">
                <a:solidFill>
                  <a:schemeClr val="bg1"/>
                </a:solidFill>
              </a:defRPr>
            </a:lvl3pPr>
            <a:lvl4pPr marL="1371600" indent="0">
              <a:buNone/>
              <a:defRPr lang="es-ES" sz="1400">
                <a:solidFill>
                  <a:schemeClr val="bg1"/>
                </a:solidFill>
              </a:defRPr>
            </a:lvl4pPr>
            <a:lvl5pPr marL="1828800" indent="0">
              <a:buNone/>
              <a:defRPr lang="es-ES" sz="1400">
                <a:solidFill>
                  <a:schemeClr val="bg1"/>
                </a:solidFill>
              </a:defRPr>
            </a:lvl5pPr>
          </a:lstStyle>
          <a:p>
            <a:pPr lvl="0" rtl="0"/>
            <a:r>
              <a:rPr lang="es-ES"/>
              <a:t>Texto</a:t>
            </a:r>
          </a:p>
        </p:txBody>
      </p:sp>
      <p:sp>
        <p:nvSpPr>
          <p:cNvPr id="67" name="Marcador de texto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rtlCol="0">
            <a:noAutofit/>
          </a:bodyPr>
          <a:lstStyle>
            <a:lvl1pPr marL="0" indent="0" algn="r">
              <a:buNone/>
              <a:defRPr lang="es-ES" sz="1200" b="0">
                <a:solidFill>
                  <a:schemeClr val="tx2"/>
                </a:solidFill>
                <a:latin typeface="+mn-lt"/>
              </a:defRPr>
            </a:lvl1pPr>
            <a:lvl2pPr marL="457200" indent="0">
              <a:buNone/>
              <a:defRPr lang="es-ES" sz="1800">
                <a:solidFill>
                  <a:schemeClr val="bg1"/>
                </a:solidFill>
              </a:defRPr>
            </a:lvl2pPr>
            <a:lvl3pPr marL="914400" indent="0">
              <a:buNone/>
              <a:defRPr lang="es-ES" sz="1600">
                <a:solidFill>
                  <a:schemeClr val="bg1"/>
                </a:solidFill>
              </a:defRPr>
            </a:lvl3pPr>
            <a:lvl4pPr marL="1371600" indent="0">
              <a:buNone/>
              <a:defRPr lang="es-ES" sz="1400">
                <a:solidFill>
                  <a:schemeClr val="bg1"/>
                </a:solidFill>
              </a:defRPr>
            </a:lvl4pPr>
            <a:lvl5pPr marL="1828800" indent="0">
              <a:buNone/>
              <a:defRPr lang="es-ES" sz="1400">
                <a:solidFill>
                  <a:schemeClr val="bg1"/>
                </a:solidFill>
              </a:defRPr>
            </a:lvl5pPr>
          </a:lstStyle>
          <a:p>
            <a:pPr lvl="0" rtl="0"/>
            <a:r>
              <a:rPr lang="es-ES"/>
              <a:t>Texto</a:t>
            </a:r>
          </a:p>
        </p:txBody>
      </p:sp>
      <p:sp>
        <p:nvSpPr>
          <p:cNvPr id="5" name="Marcador de contenido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rtlCol="0"/>
          <a:lstStyle>
            <a:lvl1pPr>
              <a:defRPr lang="es-ES">
                <a:solidFill>
                  <a:schemeClr val="bg1"/>
                </a:solidFill>
              </a:defRPr>
            </a:lvl1pPr>
            <a:lvl2pPr>
              <a:defRPr lang="es-ES">
                <a:solidFill>
                  <a:schemeClr val="bg1"/>
                </a:solidFill>
              </a:defRPr>
            </a:lvl2pPr>
            <a:lvl3pPr>
              <a:defRPr lang="es-ES">
                <a:solidFill>
                  <a:schemeClr val="bg1"/>
                </a:solidFill>
              </a:defRPr>
            </a:lvl3pPr>
            <a:lvl4pPr>
              <a:defRPr lang="es-ES">
                <a:solidFill>
                  <a:schemeClr val="bg1"/>
                </a:solidFill>
              </a:defRPr>
            </a:lvl4pPr>
            <a:lvl5pPr>
              <a:defRPr lang="es-ES">
                <a:solidFill>
                  <a:schemeClr val="bg1"/>
                </a:solidFill>
              </a:defRPr>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0" name="Marcador de texto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rtlCol="0">
            <a:noAutofit/>
          </a:bodyPr>
          <a:lstStyle>
            <a:lvl1pPr marL="0" indent="0">
              <a:buNone/>
              <a:defRPr lang="es-ES" sz="1600" b="1">
                <a:solidFill>
                  <a:schemeClr val="tx2"/>
                </a:solidFill>
                <a:latin typeface="+mn-lt"/>
              </a:defRPr>
            </a:lvl1pPr>
            <a:lvl2pPr marL="457200" indent="0">
              <a:buNone/>
              <a:defRPr lang="es-ES" sz="1800">
                <a:solidFill>
                  <a:schemeClr val="bg1"/>
                </a:solidFill>
              </a:defRPr>
            </a:lvl2pPr>
            <a:lvl3pPr marL="914400" indent="0">
              <a:buNone/>
              <a:defRPr lang="es-ES" sz="1600">
                <a:solidFill>
                  <a:schemeClr val="bg1"/>
                </a:solidFill>
              </a:defRPr>
            </a:lvl3pPr>
            <a:lvl4pPr marL="1371600" indent="0">
              <a:buNone/>
              <a:defRPr lang="es-ES" sz="1400">
                <a:solidFill>
                  <a:schemeClr val="bg1"/>
                </a:solidFill>
              </a:defRPr>
            </a:lvl4pPr>
            <a:lvl5pPr marL="1828800" indent="0">
              <a:buNone/>
              <a:defRPr lang="es-ES" sz="1400">
                <a:solidFill>
                  <a:schemeClr val="bg1"/>
                </a:solidFill>
              </a:defRPr>
            </a:lvl5pPr>
          </a:lstStyle>
          <a:p>
            <a:pPr lvl="0" rtl="0"/>
            <a:r>
              <a:rPr lang="es-ES"/>
              <a:t>Texto</a:t>
            </a:r>
          </a:p>
        </p:txBody>
      </p:sp>
      <p:sp>
        <p:nvSpPr>
          <p:cNvPr id="64" name="Marcador de texto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rtlCol="0">
            <a:noAutofit/>
          </a:bodyPr>
          <a:lstStyle>
            <a:lvl1pPr marL="0" indent="0">
              <a:buNone/>
              <a:defRPr lang="es-ES" sz="1600" b="0">
                <a:solidFill>
                  <a:schemeClr val="tx2"/>
                </a:solidFill>
                <a:latin typeface="+mn-lt"/>
              </a:defRPr>
            </a:lvl1pPr>
            <a:lvl2pPr marL="457200" indent="0">
              <a:buNone/>
              <a:defRPr lang="es-ES" sz="1800">
                <a:solidFill>
                  <a:schemeClr val="bg1"/>
                </a:solidFill>
              </a:defRPr>
            </a:lvl2pPr>
            <a:lvl3pPr marL="914400" indent="0">
              <a:buNone/>
              <a:defRPr lang="es-ES" sz="1600">
                <a:solidFill>
                  <a:schemeClr val="bg1"/>
                </a:solidFill>
              </a:defRPr>
            </a:lvl3pPr>
            <a:lvl4pPr marL="1371600" indent="0">
              <a:buNone/>
              <a:defRPr lang="es-ES" sz="1400">
                <a:solidFill>
                  <a:schemeClr val="bg1"/>
                </a:solidFill>
              </a:defRPr>
            </a:lvl4pPr>
            <a:lvl5pPr marL="1828800" indent="0">
              <a:buNone/>
              <a:defRPr lang="es-ES" sz="1400">
                <a:solidFill>
                  <a:schemeClr val="bg1"/>
                </a:solidFill>
              </a:defRPr>
            </a:lvl5pPr>
          </a:lstStyle>
          <a:p>
            <a:pPr lvl="0" rtl="0"/>
            <a:r>
              <a:rPr lang="es-ES"/>
              <a:t>Texto</a:t>
            </a:r>
          </a:p>
        </p:txBody>
      </p:sp>
      <p:sp>
        <p:nvSpPr>
          <p:cNvPr id="68" name="Marcador de texto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rtlCol="0">
            <a:noAutofit/>
          </a:bodyPr>
          <a:lstStyle>
            <a:lvl1pPr marL="0" indent="0">
              <a:buNone/>
              <a:defRPr lang="es-ES" sz="1200" b="0">
                <a:solidFill>
                  <a:schemeClr val="tx2"/>
                </a:solidFill>
                <a:latin typeface="+mn-lt"/>
              </a:defRPr>
            </a:lvl1pPr>
            <a:lvl2pPr marL="457200" indent="0">
              <a:buNone/>
              <a:defRPr lang="es-ES" sz="1800">
                <a:solidFill>
                  <a:schemeClr val="bg1"/>
                </a:solidFill>
              </a:defRPr>
            </a:lvl2pPr>
            <a:lvl3pPr marL="914400" indent="0">
              <a:buNone/>
              <a:defRPr lang="es-ES" sz="1600">
                <a:solidFill>
                  <a:schemeClr val="bg1"/>
                </a:solidFill>
              </a:defRPr>
            </a:lvl3pPr>
            <a:lvl4pPr marL="1371600" indent="0">
              <a:buNone/>
              <a:defRPr lang="es-ES" sz="1400">
                <a:solidFill>
                  <a:schemeClr val="bg1"/>
                </a:solidFill>
              </a:defRPr>
            </a:lvl4pPr>
            <a:lvl5pPr marL="1828800" indent="0">
              <a:buNone/>
              <a:defRPr lang="es-ES" sz="1400">
                <a:solidFill>
                  <a:schemeClr val="bg1"/>
                </a:solidFill>
              </a:defRPr>
            </a:lvl5pPr>
          </a:lstStyle>
          <a:p>
            <a:pPr lvl="0" rtl="0"/>
            <a:r>
              <a:rPr lang="es-ES"/>
              <a:t>Texto</a:t>
            </a:r>
          </a:p>
        </p:txBody>
      </p:sp>
      <p:sp>
        <p:nvSpPr>
          <p:cNvPr id="15" name="Marcador de fecha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rtlCol="0"/>
          <a:lstStyle>
            <a:lvl1pPr>
              <a:defRPr lang="es-ES">
                <a:solidFill>
                  <a:schemeClr val="tx2"/>
                </a:solidFill>
              </a:defRPr>
            </a:lvl1pPr>
          </a:lstStyle>
          <a:p>
            <a:pPr rtl="0"/>
            <a:r>
              <a:rPr lang="es-ES"/>
              <a:t>20XX</a:t>
            </a:r>
          </a:p>
        </p:txBody>
      </p:sp>
      <p:sp>
        <p:nvSpPr>
          <p:cNvPr id="16" name="Marcador de pie de página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rtlCol="0"/>
          <a:lstStyle>
            <a:lvl1pPr>
              <a:defRPr lang="es-ES">
                <a:solidFill>
                  <a:schemeClr val="tx2"/>
                </a:solidFill>
              </a:defRPr>
            </a:lvl1pPr>
          </a:lstStyle>
          <a:p>
            <a:pPr rtl="0"/>
            <a:r>
              <a:rPr lang="es-ES"/>
              <a:t>Título de la presentación de lanzamiento</a:t>
            </a:r>
          </a:p>
        </p:txBody>
      </p:sp>
      <p:sp>
        <p:nvSpPr>
          <p:cNvPr id="17" name="Marcador de número de diapositiva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rtlCol="0"/>
          <a:lstStyle>
            <a:lvl1pPr>
              <a:defRPr lang="es-ES">
                <a:solidFill>
                  <a:schemeClr val="tx2"/>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de la derecha">
    <p:bg>
      <p:bgPr>
        <a:solidFill>
          <a:schemeClr val="tx2"/>
        </a:solidFill>
        <a:effectLst/>
      </p:bgPr>
    </p:bg>
    <p:spTree>
      <p:nvGrpSpPr>
        <p:cNvPr id="1" name=""/>
        <p:cNvGrpSpPr/>
        <p:nvPr/>
      </p:nvGrpSpPr>
      <p:grpSpPr>
        <a:xfrm>
          <a:off x="0" y="0"/>
          <a:ext cx="0" cy="0"/>
          <a:chOff x="0" y="0"/>
          <a:chExt cx="0" cy="0"/>
        </a:xfrm>
      </p:grpSpPr>
      <p:sp>
        <p:nvSpPr>
          <p:cNvPr id="64" name="Rectángulo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rtlCol="0" anchor="t" anchorCtr="0"/>
          <a:lstStyle>
            <a:lvl1pPr>
              <a:defRPr lang="es-ES" cap="all" baseline="0">
                <a:solidFill>
                  <a:schemeClr val="accent1"/>
                </a:solidFill>
              </a:defRPr>
            </a:lvl1pPr>
          </a:lstStyle>
          <a:p>
            <a:pPr rtl="0"/>
            <a:r>
              <a:rPr lang="es-ES"/>
              <a:t>HAGA CLIC PARA AGREGAR UN TÍTULO</a:t>
            </a:r>
          </a:p>
        </p:txBody>
      </p:sp>
      <p:sp>
        <p:nvSpPr>
          <p:cNvPr id="10" name="Marcador de texto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rtlCol="0">
            <a:normAutofit/>
          </a:bodyPr>
          <a:lstStyle>
            <a:lvl1pPr marL="0" indent="0">
              <a:lnSpc>
                <a:spcPts val="2800"/>
              </a:lnSpc>
              <a:spcBef>
                <a:spcPts val="0"/>
              </a:spcBef>
              <a:buNone/>
              <a:defRPr lang="es-ES" sz="1800" baseline="0"/>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24" name="Rectángulo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8" name="Rectángulo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20" name="Imagen 19" descr="Un patrón seleccionado blanco y negro&#10;&#10;Descripción generada automáticamente con confianza baja">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áfico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ángulo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6" name="Rectángulo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14" name="Gráfico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upo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upo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upo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upo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upo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upo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upo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upo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Elipse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60" name="Elipse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8" name="Elipse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6" name="Elipse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4" name="Elipse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2" name="Elipse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0" name="Elipse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44" name="Elipse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5" name="Elipse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6" name="Elipse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7" name="Elipse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8" name="Elipse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42" name="Elipse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75" name="Rectángulo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74" name="Forma libre: Forma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cxnSp>
        <p:nvCxnSpPr>
          <p:cNvPr id="66" name="Conector recto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Elipse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12" name="Marcador de fecha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rtlCol="0"/>
          <a:lstStyle>
            <a:lvl1pPr>
              <a:defRPr lang="es-ES">
                <a:solidFill>
                  <a:schemeClr val="tx1">
                    <a:lumMod val="75000"/>
                    <a:lumOff val="25000"/>
                  </a:schemeClr>
                </a:solidFill>
              </a:defRPr>
            </a:lvl1pPr>
          </a:lstStyle>
          <a:p>
            <a:pPr rtl="0"/>
            <a:r>
              <a:rPr lang="es-ES"/>
              <a:t>20XX</a:t>
            </a:r>
          </a:p>
        </p:txBody>
      </p:sp>
      <p:sp>
        <p:nvSpPr>
          <p:cNvPr id="113" name="Marcador de pie de página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rtlCol="0"/>
          <a:lstStyle>
            <a:lvl1pPr>
              <a:defRPr lang="es-ES">
                <a:solidFill>
                  <a:schemeClr val="tx1">
                    <a:lumMod val="75000"/>
                    <a:lumOff val="25000"/>
                  </a:schemeClr>
                </a:solidFill>
              </a:defRPr>
            </a:lvl1pPr>
          </a:lstStyle>
          <a:p>
            <a:pPr rtl="0"/>
            <a:r>
              <a:rPr lang="es-ES"/>
              <a:t>Título de la presentación de lanzamiento</a:t>
            </a:r>
          </a:p>
        </p:txBody>
      </p:sp>
      <p:sp>
        <p:nvSpPr>
          <p:cNvPr id="114" name="Marcador de número de diapositiva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rtlCol="0"/>
          <a:lstStyle>
            <a:lvl1pPr>
              <a:defRPr lang="es-ES">
                <a:solidFill>
                  <a:schemeClr val="tx1">
                    <a:lumMod val="75000"/>
                    <a:lumOff val="25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ierre">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rtlCol="0" anchor="t" anchorCtr="0"/>
          <a:lstStyle>
            <a:lvl1pPr>
              <a:defRPr lang="es-ES" cap="all" baseline="0">
                <a:solidFill>
                  <a:schemeClr val="accent1"/>
                </a:solidFill>
              </a:defRPr>
            </a:lvl1pPr>
          </a:lstStyle>
          <a:p>
            <a:pPr rtl="0"/>
            <a:r>
              <a:rPr lang="es-ES"/>
              <a:t>HAGA CLIC PARA AGREGAR UN TÍTULO</a:t>
            </a:r>
          </a:p>
        </p:txBody>
      </p:sp>
      <p:sp>
        <p:nvSpPr>
          <p:cNvPr id="10" name="Marcador de texto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rtlCol="0">
            <a:normAutofit/>
          </a:bodyPr>
          <a:lstStyle>
            <a:lvl1pPr marL="0" indent="0">
              <a:lnSpc>
                <a:spcPts val="2800"/>
              </a:lnSpc>
              <a:spcBef>
                <a:spcPts val="0"/>
              </a:spcBef>
              <a:buNone/>
              <a:defRPr lang="es-ES" sz="1800"/>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pic>
        <p:nvPicPr>
          <p:cNvPr id="26" name="Gráfico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ángulo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9" name="Gráfico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ángulo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12" name="Gráfico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áfico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upo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orma libre: Forma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90" name="Forma libre: Forma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9" name="Forma libre: Forma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8" name="Forma libre: Forma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7" name="Forma libre: Forma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6" name="Forma libre: Forma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5" name="Forma libre: Forma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4" name="Forma libre: Forma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3" name="Forma libre: Forma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2" name="Forma libre: Forma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1" name="Forma libre: Forma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0" name="Forma libre: Forma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9" name="Forma libre: Forma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8" name="Forma libre: Forma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7" name="Forma libre: Forma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6" name="Forma libre: Forma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3" name="Forma libre: Forma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101" name="Forma libre: Forma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33" name="Forma libre: Forma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55" name="Forma libre: Forma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4" name="Forma libre: Forma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3" name="Forma libre: Forma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2" name="Forma libre: Forma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1" name="Forma libre: Forma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0" name="Forma libre: Forma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9" name="Forma libre: Forma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8" name="Forma libre: Forma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7" name="Forma libre: Forma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6" name="Forma libre: Forma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5" name="Forma libre: Forma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4" name="Forma libre: Forma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3" name="Forma libre: Forma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2" name="Forma libre: Forma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1" name="Forma libre: Forma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0" name="Forma libre: Forma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39" name="Forma libre: Forma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38" name="Forma libre: Forma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37" name="Forma libre: Forma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63" name="Forma libre: Forma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4" name="Forma libre: Forma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3" name="Forma libre: Forma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2" name="Forma libre: Forma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1" name="Forma libre: Forma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0" name="Forma libre: Forma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9" name="Forma libre: Forma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8" name="Forma libre: Forma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7" name="Forma libre: Forma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6" name="Forma libre: Forma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5" name="Forma libre: Forma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4" name="Forma libre: Forma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3" name="Forma libre: Forma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2" name="Forma libre: Forma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1" name="Forma libre: Forma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0" name="Forma libre: Forma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9" name="Forma libre: Forma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8" name="Forma libre: Forma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7" name="Forma libre: Forma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209" name="Marcador de fecha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rtlCol="0"/>
          <a:lstStyle>
            <a:lvl1pPr>
              <a:defRPr lang="es-ES">
                <a:solidFill>
                  <a:schemeClr val="tx1">
                    <a:lumMod val="75000"/>
                    <a:lumOff val="25000"/>
                  </a:schemeClr>
                </a:solidFill>
              </a:defRPr>
            </a:lvl1pPr>
          </a:lstStyle>
          <a:p>
            <a:pPr rtl="0"/>
            <a:r>
              <a:rPr lang="es-ES"/>
              <a:t>20XX</a:t>
            </a:r>
          </a:p>
        </p:txBody>
      </p:sp>
      <p:sp>
        <p:nvSpPr>
          <p:cNvPr id="210" name="Marcador de pie de página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rtlCol="0"/>
          <a:lstStyle>
            <a:lvl1pPr>
              <a:defRPr lang="es-ES">
                <a:solidFill>
                  <a:schemeClr val="tx1">
                    <a:lumMod val="75000"/>
                    <a:lumOff val="25000"/>
                  </a:schemeClr>
                </a:solidFill>
              </a:defRPr>
            </a:lvl1pPr>
          </a:lstStyle>
          <a:p>
            <a:pPr rtl="0"/>
            <a:r>
              <a:rPr lang="es-ES"/>
              <a:t>Título de la presentación de lanzamiento</a:t>
            </a:r>
          </a:p>
        </p:txBody>
      </p:sp>
      <p:sp>
        <p:nvSpPr>
          <p:cNvPr id="211" name="Marcador de número de diapositiva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rtlCol="0"/>
          <a:lstStyle>
            <a:lvl1pPr>
              <a:defRPr lang="es-ES">
                <a:solidFill>
                  <a:schemeClr val="tx1">
                    <a:lumMod val="75000"/>
                    <a:lumOff val="25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a">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rtlCol="0" anchor="t" anchorCtr="0"/>
          <a:lstStyle>
            <a:lvl1pPr>
              <a:defRPr lang="es-ES" cap="all" baseline="0">
                <a:solidFill>
                  <a:schemeClr val="accent1"/>
                </a:solidFill>
              </a:defRPr>
            </a:lvl1pPr>
          </a:lstStyle>
          <a:p>
            <a:pPr rtl="0"/>
            <a:r>
              <a:rPr lang="es-ES"/>
              <a:t>HAGA CLIC PARA AGREGAR UN TÍTULO</a:t>
            </a:r>
          </a:p>
        </p:txBody>
      </p:sp>
      <p:grpSp>
        <p:nvGrpSpPr>
          <p:cNvPr id="3" name="Grupo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áfico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ángulo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9" name="Gráfico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ángulo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12" name="Gráfico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áfico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upo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orma libre: Forma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90" name="Forma libre: Forma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9" name="Forma libre: Forma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8" name="Forma libre: Forma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7" name="Forma libre: Forma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6" name="Forma libre: Forma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5" name="Forma libre: Forma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4" name="Forma libre: Forma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3" name="Forma libre: Forma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2" name="Forma libre: Forma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1" name="Forma libre: Forma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80" name="Forma libre: Forma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9" name="Forma libre: Forma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8" name="Forma libre: Forma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7" name="Forma libre: Forma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6" name="Forma libre: Forma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3" name="Forma libre: Forma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101" name="Forma libre: Forma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33" name="Forma libre: Forma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55" name="Forma libre: Forma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4" name="Forma libre: Forma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3" name="Forma libre: Forma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2" name="Forma libre: Forma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1" name="Forma libre: Forma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50" name="Forma libre: Forma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9" name="Forma libre: Forma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8" name="Forma libre: Forma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7" name="Forma libre: Forma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6" name="Forma libre: Forma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5" name="Forma libre: Forma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4" name="Forma libre: Forma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3" name="Forma libre: Forma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2" name="Forma libre: Forma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1" name="Forma libre: Forma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40" name="Forma libre: Forma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39" name="Forma libre: Forma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38" name="Forma libre: Forma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37" name="Forma libre: Forma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es-ES"/>
              </a:defPPr>
            </a:lstStyle>
            <a:p>
              <a:pPr rtl="0"/>
              <a:endParaRPr lang="es-ES" dirty="0"/>
            </a:p>
          </p:txBody>
        </p:sp>
        <p:sp>
          <p:nvSpPr>
            <p:cNvPr id="163" name="Forma libre: Forma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4" name="Forma libre: Forma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3" name="Forma libre: Forma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2" name="Forma libre: Forma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1" name="Forma libre: Forma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0" name="Forma libre: Forma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9" name="Forma libre: Forma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8" name="Forma libre: Forma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7" name="Forma libre: Forma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6" name="Forma libre: Forma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5" name="Forma libre: Forma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4" name="Forma libre: Forma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3" name="Forma libre: Forma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2" name="Forma libre: Forma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1" name="Forma libre: Forma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0" name="Forma libre: Forma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9" name="Forma libre: Forma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8" name="Forma libre: Forma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7" name="Forma libre: Forma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96" name="Marcador de texto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rtlCol="0">
            <a:noAutofit/>
          </a:bodyPr>
          <a:lstStyle>
            <a:lvl1pPr marL="0" indent="0">
              <a:lnSpc>
                <a:spcPts val="2400"/>
              </a:lnSpc>
              <a:spcBef>
                <a:spcPts val="0"/>
              </a:spcBef>
              <a:buNone/>
              <a:defRPr lang="es-ES" sz="2000" b="1" cap="all"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95" name="Marcador de texto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rtlCol="0">
            <a:normAutofit/>
          </a:bodyPr>
          <a:lstStyle>
            <a:lvl1pPr marL="0" indent="0">
              <a:lnSpc>
                <a:spcPts val="1800"/>
              </a:lnSpc>
              <a:spcBef>
                <a:spcPts val="0"/>
              </a:spcBef>
              <a:buNone/>
              <a:defRPr lang="es-ES" sz="1400">
                <a:solidFill>
                  <a:schemeClr val="tx1"/>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98" name="Marcador de texto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rtlCol="0">
            <a:noAutofit/>
          </a:bodyPr>
          <a:lstStyle>
            <a:lvl1pPr marL="0" indent="0">
              <a:lnSpc>
                <a:spcPts val="2400"/>
              </a:lnSpc>
              <a:spcBef>
                <a:spcPts val="0"/>
              </a:spcBef>
              <a:buNone/>
              <a:defRPr lang="es-ES" sz="2000" b="1" cap="all"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97" name="Marcador de texto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rtlCol="0">
            <a:normAutofit/>
          </a:bodyPr>
          <a:lstStyle>
            <a:lvl1pPr marL="0" indent="0">
              <a:lnSpc>
                <a:spcPts val="1800"/>
              </a:lnSpc>
              <a:spcBef>
                <a:spcPts val="0"/>
              </a:spcBef>
              <a:buNone/>
              <a:defRPr lang="es-ES" sz="1400">
                <a:solidFill>
                  <a:schemeClr val="tx1"/>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100" name="Marcador de texto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rtlCol="0">
            <a:noAutofit/>
          </a:bodyPr>
          <a:lstStyle>
            <a:lvl1pPr marL="0" indent="0">
              <a:lnSpc>
                <a:spcPts val="2400"/>
              </a:lnSpc>
              <a:spcBef>
                <a:spcPts val="0"/>
              </a:spcBef>
              <a:buNone/>
              <a:defRPr lang="es-ES" sz="2000" b="1" cap="all"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99" name="Marcador de texto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rtlCol="0">
            <a:normAutofit/>
          </a:bodyPr>
          <a:lstStyle>
            <a:lvl1pPr marL="0" indent="0">
              <a:lnSpc>
                <a:spcPts val="1800"/>
              </a:lnSpc>
              <a:spcBef>
                <a:spcPts val="0"/>
              </a:spcBef>
              <a:buNone/>
              <a:defRPr lang="es-ES" sz="1400">
                <a:solidFill>
                  <a:schemeClr val="tx1"/>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103" name="Marcador de texto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rtlCol="0">
            <a:noAutofit/>
          </a:bodyPr>
          <a:lstStyle>
            <a:lvl1pPr marL="0" indent="0">
              <a:lnSpc>
                <a:spcPts val="2400"/>
              </a:lnSpc>
              <a:spcBef>
                <a:spcPts val="0"/>
              </a:spcBef>
              <a:buNone/>
              <a:defRPr lang="es-ES" sz="2000" b="1" cap="all"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102" name="Marcador de texto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rtlCol="0">
            <a:normAutofit/>
          </a:bodyPr>
          <a:lstStyle>
            <a:lvl1pPr marL="0" indent="0">
              <a:lnSpc>
                <a:spcPts val="1800"/>
              </a:lnSpc>
              <a:spcBef>
                <a:spcPts val="0"/>
              </a:spcBef>
              <a:buNone/>
              <a:defRPr lang="es-ES" sz="1400">
                <a:solidFill>
                  <a:schemeClr val="tx1"/>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105" name="Marcador de texto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rtlCol="0">
            <a:noAutofit/>
          </a:bodyPr>
          <a:lstStyle>
            <a:lvl1pPr marL="0" indent="0">
              <a:lnSpc>
                <a:spcPts val="2400"/>
              </a:lnSpc>
              <a:spcBef>
                <a:spcPts val="0"/>
              </a:spcBef>
              <a:buNone/>
              <a:defRPr lang="es-ES" sz="2000" b="1" cap="all"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104" name="Marcador de texto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rtlCol="0">
            <a:normAutofit/>
          </a:bodyPr>
          <a:lstStyle>
            <a:lvl1pPr marL="0" indent="0">
              <a:lnSpc>
                <a:spcPts val="1800"/>
              </a:lnSpc>
              <a:spcBef>
                <a:spcPts val="0"/>
              </a:spcBef>
              <a:buNone/>
              <a:defRPr lang="es-ES" sz="1400">
                <a:solidFill>
                  <a:schemeClr val="tx1"/>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209" name="Marcador de fecha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rtlCol="0"/>
          <a:lstStyle>
            <a:lvl1pPr>
              <a:defRPr lang="es-ES">
                <a:solidFill>
                  <a:schemeClr val="tx1">
                    <a:lumMod val="75000"/>
                    <a:lumOff val="25000"/>
                  </a:schemeClr>
                </a:solidFill>
              </a:defRPr>
            </a:lvl1pPr>
          </a:lstStyle>
          <a:p>
            <a:pPr rtl="0"/>
            <a:r>
              <a:rPr lang="es-ES"/>
              <a:t>20XX</a:t>
            </a:r>
          </a:p>
        </p:txBody>
      </p:sp>
      <p:sp>
        <p:nvSpPr>
          <p:cNvPr id="210" name="Marcador de pie de página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rtlCol="0"/>
          <a:lstStyle>
            <a:lvl1pPr>
              <a:defRPr lang="es-ES">
                <a:solidFill>
                  <a:schemeClr val="tx1">
                    <a:lumMod val="75000"/>
                    <a:lumOff val="25000"/>
                  </a:schemeClr>
                </a:solidFill>
              </a:defRPr>
            </a:lvl1pPr>
          </a:lstStyle>
          <a:p>
            <a:pPr rtl="0"/>
            <a:r>
              <a:rPr lang="es-ES"/>
              <a:t>Título de la presentación de lanzamiento</a:t>
            </a:r>
          </a:p>
        </p:txBody>
      </p:sp>
      <p:sp>
        <p:nvSpPr>
          <p:cNvPr id="211" name="Marcador de número de diapositiva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rtlCol="0"/>
          <a:lstStyle>
            <a:lvl1pPr>
              <a:defRPr lang="es-ES">
                <a:solidFill>
                  <a:schemeClr val="tx1">
                    <a:lumMod val="75000"/>
                    <a:lumOff val="25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ción">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rtlCol="0" anchor="t" anchorCtr="0"/>
          <a:lstStyle>
            <a:lvl1pPr>
              <a:defRPr lang="es-ES" cap="all" baseline="0">
                <a:solidFill>
                  <a:schemeClr val="tx2"/>
                </a:solidFill>
              </a:defRPr>
            </a:lvl1pPr>
          </a:lstStyle>
          <a:p>
            <a:pPr rtl="0"/>
            <a:r>
              <a:rPr lang="es-ES"/>
              <a:t>HAGA CLIC PARA AGREGAR UN TÍTULO</a:t>
            </a:r>
          </a:p>
        </p:txBody>
      </p:sp>
      <p:grpSp>
        <p:nvGrpSpPr>
          <p:cNvPr id="3" name="Grupo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ángulo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2" name="Rectángulo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3" name="Rectángulo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4" name="Rectángulo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35" name="Imagen 34" descr="Un patrón seleccionado blanco y negro&#10;&#10;Descripción generada automáticamente con confianza baja">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áfico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ángulo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38" name="Gráfico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ángulo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40" name="Grupo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upo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upo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upo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upo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upo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upo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upo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Elipse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60" name="Elipse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8" name="Elipse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6" name="Elipse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4" name="Elipse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2" name="Elipse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0" name="Elipse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44" name="Elipse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5" name="Elipse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6" name="Elipse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7" name="Elipse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8" name="Elipse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42" name="Elipse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61" name="Rectángulo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2" name="Forma libre: Forma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cxnSp>
          <p:nvCxnSpPr>
            <p:cNvPr id="63" name="Conector recto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Elipse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sp>
        <p:nvSpPr>
          <p:cNvPr id="75" name="Marcador de texto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rtlCol="0">
            <a:noAutofit/>
          </a:bodyPr>
          <a:lstStyle>
            <a:lvl1pPr marL="0" indent="0">
              <a:lnSpc>
                <a:spcPts val="2400"/>
              </a:lnSpc>
              <a:buNone/>
              <a:defRPr lang="es-ES" sz="2000" b="1" cap="all" baseline="0">
                <a:solidFill>
                  <a:schemeClr val="tx2"/>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72" name="Marcador de texto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rtlCol="0">
            <a:normAutofit/>
          </a:bodyPr>
          <a:lstStyle>
            <a:lvl1pPr marL="0" indent="0">
              <a:lnSpc>
                <a:spcPts val="1800"/>
              </a:lnSpc>
              <a:spcBef>
                <a:spcPts val="0"/>
              </a:spcBef>
              <a:buNone/>
              <a:defRPr lang="es-ES" sz="1400">
                <a:solidFill>
                  <a:schemeClr val="tx2"/>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92" name="Marcador de texto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rtlCol="0">
            <a:noAutofit/>
          </a:bodyPr>
          <a:lstStyle>
            <a:lvl1pPr marL="0" indent="0">
              <a:lnSpc>
                <a:spcPts val="2400"/>
              </a:lnSpc>
              <a:buNone/>
              <a:defRPr lang="es-ES" sz="2000" b="1" cap="all" baseline="0">
                <a:solidFill>
                  <a:schemeClr val="tx2"/>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74" name="Marcador de texto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rtlCol="0">
            <a:normAutofit/>
          </a:bodyPr>
          <a:lstStyle>
            <a:lvl1pPr marL="0" indent="0">
              <a:lnSpc>
                <a:spcPts val="1800"/>
              </a:lnSpc>
              <a:spcBef>
                <a:spcPts val="0"/>
              </a:spcBef>
              <a:buNone/>
              <a:defRPr lang="es-ES" sz="1400">
                <a:solidFill>
                  <a:schemeClr val="tx2"/>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95" name="Marcador de texto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rtlCol="0">
            <a:noAutofit/>
          </a:bodyPr>
          <a:lstStyle>
            <a:lvl1pPr marL="0" indent="0">
              <a:lnSpc>
                <a:spcPts val="2400"/>
              </a:lnSpc>
              <a:buNone/>
              <a:defRPr lang="es-ES" sz="2000" b="1" cap="all" baseline="0">
                <a:solidFill>
                  <a:schemeClr val="tx2"/>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93" name="Marcador de texto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rtlCol="0">
            <a:normAutofit/>
          </a:bodyPr>
          <a:lstStyle>
            <a:lvl1pPr marL="0" indent="0">
              <a:lnSpc>
                <a:spcPts val="1800"/>
              </a:lnSpc>
              <a:spcBef>
                <a:spcPts val="0"/>
              </a:spcBef>
              <a:buNone/>
              <a:defRPr lang="es-ES" sz="1400">
                <a:solidFill>
                  <a:schemeClr val="tx2"/>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96" name="Marcador de texto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rtlCol="0">
            <a:noAutofit/>
          </a:bodyPr>
          <a:lstStyle>
            <a:lvl1pPr marL="0" indent="0">
              <a:lnSpc>
                <a:spcPts val="2400"/>
              </a:lnSpc>
              <a:buNone/>
              <a:defRPr lang="es-ES" sz="2000" b="1" cap="all" baseline="0">
                <a:solidFill>
                  <a:schemeClr val="tx2"/>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94" name="Marcador de texto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rtlCol="0">
            <a:normAutofit/>
          </a:bodyPr>
          <a:lstStyle>
            <a:lvl1pPr marL="0" indent="0">
              <a:lnSpc>
                <a:spcPts val="1800"/>
              </a:lnSpc>
              <a:spcBef>
                <a:spcPts val="0"/>
              </a:spcBef>
              <a:buNone/>
              <a:defRPr lang="es-ES" sz="1400">
                <a:solidFill>
                  <a:schemeClr val="tx2"/>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69" name="Marcador de fecha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rtlCol="0"/>
          <a:lstStyle>
            <a:lvl1pPr>
              <a:defRPr lang="es-ES">
                <a:solidFill>
                  <a:schemeClr val="bg1"/>
                </a:solidFill>
              </a:defRPr>
            </a:lvl1pPr>
          </a:lstStyle>
          <a:p>
            <a:pPr rtl="0"/>
            <a:r>
              <a:rPr lang="es-ES"/>
              <a:t>20XX</a:t>
            </a:r>
          </a:p>
        </p:txBody>
      </p:sp>
      <p:sp>
        <p:nvSpPr>
          <p:cNvPr id="70" name="Marcador de pie de página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rtlCol="0"/>
          <a:lstStyle>
            <a:lvl1pPr>
              <a:defRPr lang="es-ES">
                <a:solidFill>
                  <a:schemeClr val="bg1"/>
                </a:solidFill>
              </a:defRPr>
            </a:lvl1pPr>
          </a:lstStyle>
          <a:p>
            <a:pPr rtl="0"/>
            <a:r>
              <a:rPr lang="es-ES"/>
              <a:t>Título de la presentación de lanzamiento</a:t>
            </a:r>
          </a:p>
        </p:txBody>
      </p:sp>
      <p:sp>
        <p:nvSpPr>
          <p:cNvPr id="71" name="Marcador de número de diapositiva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rtlCol="0"/>
          <a:lstStyle>
            <a:lvl1pPr>
              <a:defRPr lang="es-ES">
                <a:solidFill>
                  <a:schemeClr val="bg1"/>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ción general del producto">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rtlCol="0" anchor="t" anchorCtr="0"/>
          <a:lstStyle>
            <a:lvl1pPr>
              <a:defRPr lang="es-ES" cap="all" baseline="0">
                <a:solidFill>
                  <a:schemeClr val="accent1"/>
                </a:solidFill>
              </a:defRPr>
            </a:lvl1pPr>
          </a:lstStyle>
          <a:p>
            <a:pPr rtl="0"/>
            <a:r>
              <a:rPr lang="es-ES"/>
              <a:t>HAGA CLIC PARA AGREGAR UN TÍTULO</a:t>
            </a:r>
          </a:p>
        </p:txBody>
      </p:sp>
      <p:grpSp>
        <p:nvGrpSpPr>
          <p:cNvPr id="5" name="Grupo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upo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ángulo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1" name="Rectángulo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3" name="Rectángulo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9" name="Rectángulo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8" name="Gráfico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ángulo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4" name="Grupo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ángulo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4" name="Rectángulo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35" name="Imagen 34" descr="Un patrón seleccionado blanco y negro&#10;&#10;Descripción generada automáticamente con confianza baja">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áfico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ángulo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38" name="Gráfico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upo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upo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upo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upo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upo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upo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upo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upo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Elipse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60" name="Elipse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8" name="Elipse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6" name="Elipse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4" name="Elipse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2" name="Elipse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0" name="Elipse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44" name="Elipse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5" name="Elipse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6" name="Elipse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7" name="Elipse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8" name="Elipse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42" name="Elipse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61" name="Rectángulo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2" name="Forma libre: Forma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cxnSp>
            <p:nvCxnSpPr>
              <p:cNvPr id="63" name="Conector recto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Elipse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sp>
        <p:nvSpPr>
          <p:cNvPr id="69" name="Marcador de texto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rtlCol="0">
            <a:noAutofit/>
          </a:bodyPr>
          <a:lstStyle>
            <a:lvl1pPr marL="0" indent="0">
              <a:lnSpc>
                <a:spcPts val="2400"/>
              </a:lnSpc>
              <a:buNone/>
              <a:defRPr lang="es-ES" sz="2000" b="1" cap="all"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10" name="Marcador de texto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rtlCol="0">
            <a:normAutofit/>
          </a:bodyPr>
          <a:lstStyle>
            <a:lvl1pPr marL="0" indent="0">
              <a:lnSpc>
                <a:spcPts val="1800"/>
              </a:lnSpc>
              <a:spcBef>
                <a:spcPts val="0"/>
              </a:spcBef>
              <a:buNone/>
              <a:defRPr lang="es-ES" sz="1400">
                <a:solidFill>
                  <a:schemeClr val="tx1"/>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70" name="Marcador de texto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rtlCol="0">
            <a:noAutofit/>
          </a:bodyPr>
          <a:lstStyle>
            <a:lvl1pPr marL="0" indent="0">
              <a:lnSpc>
                <a:spcPts val="2400"/>
              </a:lnSpc>
              <a:buNone/>
              <a:defRPr lang="es-ES" sz="2000" b="1" cap="all"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68" name="Marcador de texto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rtlCol="0">
            <a:normAutofit/>
          </a:bodyPr>
          <a:lstStyle>
            <a:lvl1pPr marL="0" indent="0">
              <a:lnSpc>
                <a:spcPts val="1800"/>
              </a:lnSpc>
              <a:spcBef>
                <a:spcPts val="0"/>
              </a:spcBef>
              <a:buNone/>
              <a:defRPr lang="es-ES" sz="1400">
                <a:solidFill>
                  <a:schemeClr val="tx1"/>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73" name="Marcador de texto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rtlCol="0">
            <a:noAutofit/>
          </a:bodyPr>
          <a:lstStyle>
            <a:lvl1pPr marL="0" indent="0">
              <a:lnSpc>
                <a:spcPts val="2400"/>
              </a:lnSpc>
              <a:buNone/>
              <a:defRPr lang="es-ES" sz="2000" b="1" cap="all"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71" name="Marcador de texto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rtlCol="0">
            <a:normAutofit/>
          </a:bodyPr>
          <a:lstStyle>
            <a:lvl1pPr marL="0" indent="0">
              <a:lnSpc>
                <a:spcPts val="1800"/>
              </a:lnSpc>
              <a:spcBef>
                <a:spcPts val="0"/>
              </a:spcBef>
              <a:buNone/>
              <a:defRPr lang="es-ES" sz="1400">
                <a:solidFill>
                  <a:schemeClr val="tx1"/>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74" name="Marcador de texto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rtlCol="0">
            <a:noAutofit/>
          </a:bodyPr>
          <a:lstStyle>
            <a:lvl1pPr marL="0" indent="0">
              <a:lnSpc>
                <a:spcPts val="2400"/>
              </a:lnSpc>
              <a:buNone/>
              <a:defRPr lang="es-ES" sz="2000" b="1" cap="all"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AGREGAR SUBTÍTULO</a:t>
            </a:r>
          </a:p>
        </p:txBody>
      </p:sp>
      <p:sp>
        <p:nvSpPr>
          <p:cNvPr id="72" name="Marcador de texto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rtlCol="0">
            <a:normAutofit/>
          </a:bodyPr>
          <a:lstStyle>
            <a:lvl1pPr marL="0" indent="0">
              <a:lnSpc>
                <a:spcPts val="1800"/>
              </a:lnSpc>
              <a:spcBef>
                <a:spcPts val="0"/>
              </a:spcBef>
              <a:buNone/>
              <a:defRPr lang="es-ES" sz="1400">
                <a:solidFill>
                  <a:schemeClr val="tx1"/>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65" name="Marcador de fecha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rtlCol="0"/>
          <a:lstStyle>
            <a:lvl1pPr>
              <a:defRPr lang="es-ES">
                <a:solidFill>
                  <a:schemeClr val="tx1">
                    <a:lumMod val="75000"/>
                    <a:lumOff val="25000"/>
                  </a:schemeClr>
                </a:solidFill>
              </a:defRPr>
            </a:lvl1pPr>
          </a:lstStyle>
          <a:p>
            <a:pPr rtl="0"/>
            <a:r>
              <a:rPr lang="es-ES"/>
              <a:t>20XX</a:t>
            </a:r>
          </a:p>
        </p:txBody>
      </p:sp>
      <p:sp>
        <p:nvSpPr>
          <p:cNvPr id="66" name="Marcador de pie de página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rtlCol="0"/>
          <a:lstStyle>
            <a:lvl1pPr>
              <a:defRPr lang="es-ES">
                <a:solidFill>
                  <a:schemeClr val="tx1">
                    <a:lumMod val="75000"/>
                    <a:lumOff val="25000"/>
                  </a:schemeClr>
                </a:solidFill>
              </a:defRPr>
            </a:lvl1pPr>
          </a:lstStyle>
          <a:p>
            <a:pPr rtl="0"/>
            <a:r>
              <a:rPr lang="es-ES"/>
              <a:t>Título de la presentación de lanzamiento</a:t>
            </a:r>
          </a:p>
        </p:txBody>
      </p:sp>
      <p:sp>
        <p:nvSpPr>
          <p:cNvPr id="67" name="Marcador de número de diapositiva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rtlCol="0"/>
          <a:lstStyle>
            <a:lvl1pPr>
              <a:defRPr lang="es-ES">
                <a:solidFill>
                  <a:schemeClr val="bg1"/>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de la izquierda">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3" name="Rectángulo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9" name="Rectángulo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8" name="Gráfico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ángulo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rtlCol="0" anchor="t" anchorCtr="0"/>
          <a:lstStyle>
            <a:lvl1pPr>
              <a:defRPr lang="es-ES" cap="all" baseline="0">
                <a:solidFill>
                  <a:schemeClr val="tx2"/>
                </a:solidFill>
              </a:defRPr>
            </a:lvl1pPr>
          </a:lstStyle>
          <a:p>
            <a:pPr rtl="0"/>
            <a:r>
              <a:rPr lang="es-ES"/>
              <a:t>HAGA CLIC PARA AGREGAR UN TÍTULO</a:t>
            </a:r>
          </a:p>
        </p:txBody>
      </p:sp>
      <p:sp>
        <p:nvSpPr>
          <p:cNvPr id="10" name="Marcador de texto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rtlCol="0">
            <a:normAutofit/>
          </a:bodyPr>
          <a:lstStyle>
            <a:lvl1pPr marL="0" indent="0">
              <a:lnSpc>
                <a:spcPts val="2400"/>
              </a:lnSpc>
              <a:buNone/>
              <a:defRPr lang="es-ES" sz="1800">
                <a:solidFill>
                  <a:schemeClr val="tx2"/>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a:t>Haga clic para modificar los estilos de texto del patrón</a:t>
            </a:r>
          </a:p>
        </p:txBody>
      </p:sp>
      <p:sp>
        <p:nvSpPr>
          <p:cNvPr id="32" name="Rectángulo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4" name="Rectángulo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35" name="Imagen 34" descr="Un patrón seleccionado blanco y negro&#10;&#10;Descripción generada automáticamente con confianza baja">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áfico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ángulo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38" name="Gráfico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upo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upo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upo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upo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upo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upo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upo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upo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Elipse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60" name="Elipse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8" name="Elipse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6" name="Elipse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4" name="Elipse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2" name="Elipse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0" name="Elipse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44" name="Elipse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5" name="Elipse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6" name="Elipse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7" name="Elipse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8" name="Elipse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42" name="Elipse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61" name="Rectángulo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2" name="Forma libre: Forma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cxnSp>
        <p:nvCxnSpPr>
          <p:cNvPr id="63" name="Conector recto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Elipse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7" name="Marcador de fecha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rtlCol="0"/>
          <a:lstStyle>
            <a:lvl1pPr>
              <a:defRPr lang="es-ES">
                <a:solidFill>
                  <a:schemeClr val="bg1"/>
                </a:solidFill>
              </a:defRPr>
            </a:lvl1pPr>
          </a:lstStyle>
          <a:p>
            <a:pPr rtl="0"/>
            <a:r>
              <a:rPr lang="es-ES"/>
              <a:t>20XX</a:t>
            </a:r>
          </a:p>
        </p:txBody>
      </p:sp>
      <p:sp>
        <p:nvSpPr>
          <p:cNvPr id="68" name="Marcador de pie de página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rtlCol="0"/>
          <a:lstStyle>
            <a:lvl1pPr>
              <a:defRPr lang="es-ES">
                <a:solidFill>
                  <a:schemeClr val="bg1"/>
                </a:solidFill>
              </a:defRPr>
            </a:lvl1pPr>
          </a:lstStyle>
          <a:p>
            <a:pPr rtl="0"/>
            <a:r>
              <a:rPr lang="es-ES"/>
              <a:t>Título de la presentación de lanzamiento</a:t>
            </a:r>
          </a:p>
        </p:txBody>
      </p:sp>
      <p:sp>
        <p:nvSpPr>
          <p:cNvPr id="69" name="Marcador de número de diapositiva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rtlCol="0"/>
          <a:lstStyle>
            <a:lvl1pPr>
              <a:defRPr lang="es-ES">
                <a:solidFill>
                  <a:schemeClr val="bg1"/>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cabezado de la sección">
    <p:bg>
      <p:bgPr>
        <a:solidFill>
          <a:schemeClr val="accent3"/>
        </a:solidFill>
        <a:effectLst/>
      </p:bgPr>
    </p:bg>
    <p:spTree>
      <p:nvGrpSpPr>
        <p:cNvPr id="1" name=""/>
        <p:cNvGrpSpPr/>
        <p:nvPr/>
      </p:nvGrpSpPr>
      <p:grpSpPr>
        <a:xfrm>
          <a:off x="0" y="0"/>
          <a:ext cx="0" cy="0"/>
          <a:chOff x="0" y="0"/>
          <a:chExt cx="0" cy="0"/>
        </a:xfrm>
      </p:grpSpPr>
      <p:sp>
        <p:nvSpPr>
          <p:cNvPr id="34" name="Rectángulo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 name="Títu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rtlCol="0" anchor="b"/>
          <a:lstStyle>
            <a:lvl1pPr algn="ctr">
              <a:defRPr lang="es-ES" sz="6000" cap="all" baseline="0">
                <a:solidFill>
                  <a:schemeClr val="tx2"/>
                </a:solidFill>
              </a:defRPr>
            </a:lvl1pPr>
          </a:lstStyle>
          <a:p>
            <a:pPr rtl="0"/>
            <a:r>
              <a:rPr lang="es-ES"/>
              <a:t>Haga clic para AGREGAR TÍTULO</a:t>
            </a:r>
          </a:p>
        </p:txBody>
      </p:sp>
      <p:sp>
        <p:nvSpPr>
          <p:cNvPr id="168" name="Rectángulo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 name="Rectángulo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20" name="Gráfico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áfico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áfico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ángulo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7" name="Rectángulo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138" name="Grupo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upo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upo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upo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upo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upo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upo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upo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Elipse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58" name="Elipse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56" name="Elipse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54" name="Elipse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52" name="Elipse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50" name="Elipse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48" name="Elipse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42" name="Elipse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43" name="Elipse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44" name="Elipse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45" name="Elipse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46" name="Elipse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40" name="Elipse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38" name="Forma libre: Forma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39" name="Rectángulo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5" name="Rectángulo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3" name="Rectángulo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11" name="Gráfico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áfico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ángulo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73" name="Gráfico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Imagen 34" descr="Un patrón seleccionado blanco y negro&#10;&#10;Descripción generada automáticamente con confianza baja">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upo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upo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upo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upo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upo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upo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upo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upo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Elipse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85" name="Elipse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83" name="Elipse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81" name="Elipse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79" name="Elipse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77" name="Elipse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74" name="Elipse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66" name="Elipse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67" name="Elipse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69" name="Elipse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71" name="Elipse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172" name="Elipse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164" name="Elipse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67" name="Forma libre: Forma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71" name="Rectángulo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92" name="Marcador de fecha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rtlCol="0"/>
          <a:lstStyle>
            <a:lvl1pPr>
              <a:defRPr lang="es-ES">
                <a:solidFill>
                  <a:schemeClr val="bg1"/>
                </a:solidFill>
              </a:defRPr>
            </a:lvl1pPr>
          </a:lstStyle>
          <a:p>
            <a:pPr rtl="0"/>
            <a:r>
              <a:rPr lang="es-ES"/>
              <a:t>20XX</a:t>
            </a:r>
          </a:p>
        </p:txBody>
      </p:sp>
      <p:sp>
        <p:nvSpPr>
          <p:cNvPr id="193" name="Marcador de pie de página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rtlCol="0"/>
          <a:lstStyle>
            <a:lvl1pPr>
              <a:defRPr lang="es-ES">
                <a:solidFill>
                  <a:schemeClr val="bg1"/>
                </a:solidFill>
              </a:defRPr>
            </a:lvl1pPr>
          </a:lstStyle>
          <a:p>
            <a:pPr rtl="0"/>
            <a:r>
              <a:rPr lang="es-ES"/>
              <a:t>Título de la presentación de lanzamiento</a:t>
            </a:r>
          </a:p>
        </p:txBody>
      </p:sp>
      <p:sp>
        <p:nvSpPr>
          <p:cNvPr id="194" name="Marcador de número de diapositiva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rtlCol="0"/>
          <a:lstStyle>
            <a:lvl1pPr>
              <a:defRPr lang="es-ES">
                <a:solidFill>
                  <a:schemeClr val="bg1"/>
                </a:solidFill>
              </a:defRPr>
            </a:lvl1pPr>
          </a:lstStyle>
          <a:p>
            <a:pPr rtl="0"/>
            <a:fld id="{B5CEABB6-07DC-46E8-9B57-56EC44A396E5}" type="slidenum">
              <a:rPr lang="es-ES" smtClean="0"/>
              <a:pPr rtl="0"/>
              <a:t>‹Nº›</a:t>
            </a:fld>
            <a:endParaRPr lang="es-ES" dirty="0"/>
          </a:p>
        </p:txBody>
      </p:sp>
      <p:sp>
        <p:nvSpPr>
          <p:cNvPr id="75" name="Elipse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cxnSp>
        <p:nvCxnSpPr>
          <p:cNvPr id="77" name="Conector recto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de 3 columnas con iconos">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rtlCol="0" anchor="t" anchorCtr="0"/>
          <a:lstStyle>
            <a:lvl1pPr>
              <a:defRPr lang="es-ES" cap="all" baseline="0">
                <a:solidFill>
                  <a:schemeClr val="accent1"/>
                </a:solidFill>
              </a:defRPr>
            </a:lvl1pPr>
          </a:lstStyle>
          <a:p>
            <a:pPr rtl="0"/>
            <a:r>
              <a:rPr lang="es-ES"/>
              <a:t>HAGA CLIC PARA AGREGAR UN TÍTULO</a:t>
            </a:r>
          </a:p>
        </p:txBody>
      </p:sp>
      <p:sp>
        <p:nvSpPr>
          <p:cNvPr id="60" name="Marcador de posición de imagen en línea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rtlCol="0">
            <a:normAutofit/>
          </a:bodyPr>
          <a:lstStyle>
            <a:lvl1pPr>
              <a:defRPr lang="es-ES" sz="1200"/>
            </a:lvl1pPr>
          </a:lstStyle>
          <a:p>
            <a:pPr rtl="0"/>
            <a:r>
              <a:rPr lang="es-ES"/>
              <a:t>Haga clic en el icono para agregar una imagen en línea</a:t>
            </a:r>
            <a:endParaRPr lang="es-ES" dirty="0"/>
          </a:p>
        </p:txBody>
      </p:sp>
      <p:sp>
        <p:nvSpPr>
          <p:cNvPr id="61" name="Marcador de posición de imagen en línea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rtlCol="0">
            <a:normAutofit/>
          </a:bodyPr>
          <a:lstStyle>
            <a:lvl1pPr>
              <a:defRPr lang="es-ES" sz="1200"/>
            </a:lvl1pPr>
          </a:lstStyle>
          <a:p>
            <a:pPr rtl="0"/>
            <a:r>
              <a:rPr lang="es-ES"/>
              <a:t>Haga clic en el icono para agregar una imagen en línea</a:t>
            </a:r>
            <a:endParaRPr lang="es-ES" dirty="0"/>
          </a:p>
        </p:txBody>
      </p:sp>
      <p:sp>
        <p:nvSpPr>
          <p:cNvPr id="62" name="Marcador de posición de imagen en línea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rtlCol="0">
            <a:normAutofit/>
          </a:bodyPr>
          <a:lstStyle>
            <a:lvl1pPr>
              <a:defRPr lang="es-ES" sz="1200"/>
            </a:lvl1pPr>
          </a:lstStyle>
          <a:p>
            <a:pPr rtl="0"/>
            <a:r>
              <a:rPr lang="es-ES"/>
              <a:t>Haga clic en el icono para agregar una imagen en línea</a:t>
            </a:r>
            <a:endParaRPr lang="es-ES" dirty="0"/>
          </a:p>
        </p:txBody>
      </p:sp>
      <p:sp>
        <p:nvSpPr>
          <p:cNvPr id="17" name="Marcador de texto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rtlCol="0" anchor="ctr" anchorCtr="0">
            <a:noAutofit/>
          </a:bodyPr>
          <a:lstStyle>
            <a:lvl1pPr marL="0" indent="0" algn="ctr">
              <a:buNone/>
              <a:defRPr lang="es-ES" sz="2000" b="1" cap="all" baseline="0">
                <a:solidFill>
                  <a:schemeClr val="accent3"/>
                </a:solidFill>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AGREGAR SUBTÍTULO</a:t>
            </a:r>
          </a:p>
        </p:txBody>
      </p:sp>
      <p:sp>
        <p:nvSpPr>
          <p:cNvPr id="3" name="Marcador de contenido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rtlCol="0">
            <a:normAutofit/>
          </a:bodyPr>
          <a:lstStyle>
            <a:lvl1pPr marL="0" indent="0" algn="ctr">
              <a:lnSpc>
                <a:spcPts val="2000"/>
              </a:lnSpc>
              <a:buNone/>
              <a:defRPr lang="es-ES" sz="1600"/>
            </a:lvl1pPr>
            <a:lvl2pPr marL="457200" indent="0" algn="ctr">
              <a:lnSpc>
                <a:spcPts val="2000"/>
              </a:lnSpc>
              <a:buNone/>
              <a:defRPr lang="es-ES" sz="1600"/>
            </a:lvl2pPr>
            <a:lvl3pPr marL="914400" indent="0" algn="ctr">
              <a:lnSpc>
                <a:spcPts val="2000"/>
              </a:lnSpc>
              <a:buNone/>
              <a:defRPr lang="es-ES" sz="1600"/>
            </a:lvl3pPr>
            <a:lvl4pPr marL="1371600" indent="0" algn="ctr">
              <a:lnSpc>
                <a:spcPts val="2000"/>
              </a:lnSpc>
              <a:buNone/>
              <a:defRPr lang="es-ES" sz="1600"/>
            </a:lvl4pPr>
            <a:lvl5pPr marL="1828800" indent="0" algn="ctr">
              <a:lnSpc>
                <a:spcPts val="2000"/>
              </a:lnSpc>
              <a:buNone/>
              <a:defRPr lang="es-ES"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9" name="Marcador de texto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rtlCol="0" anchor="ctr" anchorCtr="0">
            <a:noAutofit/>
          </a:bodyPr>
          <a:lstStyle>
            <a:lvl1pPr marL="0" indent="0" algn="ctr">
              <a:buNone/>
              <a:defRPr lang="es-ES" sz="2000" b="1" cap="all" baseline="0">
                <a:solidFill>
                  <a:schemeClr val="accent3"/>
                </a:solidFill>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AGREGAR SUBTÍTULO</a:t>
            </a:r>
          </a:p>
        </p:txBody>
      </p:sp>
      <p:sp>
        <p:nvSpPr>
          <p:cNvPr id="16" name="Marcador de contenido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rtlCol="0">
            <a:normAutofit/>
          </a:bodyPr>
          <a:lstStyle>
            <a:lvl1pPr marL="0" indent="0" algn="ctr">
              <a:lnSpc>
                <a:spcPts val="2000"/>
              </a:lnSpc>
              <a:buNone/>
              <a:defRPr lang="es-ES" sz="1600"/>
            </a:lvl1pPr>
            <a:lvl2pPr marL="457200" indent="0" algn="ctr">
              <a:lnSpc>
                <a:spcPts val="2000"/>
              </a:lnSpc>
              <a:buNone/>
              <a:defRPr lang="es-ES" sz="1600"/>
            </a:lvl2pPr>
            <a:lvl3pPr marL="914400" indent="0" algn="ctr">
              <a:lnSpc>
                <a:spcPts val="2000"/>
              </a:lnSpc>
              <a:buNone/>
              <a:defRPr lang="es-ES" sz="1600"/>
            </a:lvl3pPr>
            <a:lvl4pPr marL="1371600" indent="0" algn="ctr">
              <a:lnSpc>
                <a:spcPts val="2000"/>
              </a:lnSpc>
              <a:buNone/>
              <a:defRPr lang="es-ES" sz="1600"/>
            </a:lvl4pPr>
            <a:lvl5pPr marL="1828800" indent="0" algn="ctr">
              <a:lnSpc>
                <a:spcPts val="2000"/>
              </a:lnSpc>
              <a:buNone/>
              <a:defRPr lang="es-ES"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rtlCol="0" anchor="ctr" anchorCtr="0">
            <a:noAutofit/>
          </a:bodyPr>
          <a:lstStyle>
            <a:lvl1pPr marL="0" indent="0" algn="ctr">
              <a:buNone/>
              <a:defRPr lang="es-ES" sz="2000" b="1" cap="all" baseline="0">
                <a:solidFill>
                  <a:schemeClr val="accent3"/>
                </a:solidFill>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AGREGAR SUBTÍTULO</a:t>
            </a:r>
          </a:p>
        </p:txBody>
      </p:sp>
      <p:sp>
        <p:nvSpPr>
          <p:cNvPr id="4" name="Marcador de contenido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rtlCol="0">
            <a:normAutofit/>
          </a:bodyPr>
          <a:lstStyle>
            <a:lvl1pPr marL="0" indent="0" algn="ctr">
              <a:lnSpc>
                <a:spcPts val="2000"/>
              </a:lnSpc>
              <a:buNone/>
              <a:defRPr lang="es-ES" sz="1600"/>
            </a:lvl1pPr>
            <a:lvl2pPr marL="457200" indent="0" algn="ctr">
              <a:lnSpc>
                <a:spcPts val="2000"/>
              </a:lnSpc>
              <a:buNone/>
              <a:defRPr lang="es-ES" sz="1600"/>
            </a:lvl2pPr>
            <a:lvl3pPr marL="914400" indent="0" algn="ctr">
              <a:lnSpc>
                <a:spcPts val="2000"/>
              </a:lnSpc>
              <a:buNone/>
              <a:defRPr lang="es-ES" sz="1600"/>
            </a:lvl3pPr>
            <a:lvl4pPr marL="1371600" indent="0" algn="ctr">
              <a:lnSpc>
                <a:spcPts val="2000"/>
              </a:lnSpc>
              <a:buNone/>
              <a:defRPr lang="es-ES" sz="1600"/>
            </a:lvl4pPr>
            <a:lvl5pPr marL="1828800" indent="0" algn="ctr">
              <a:lnSpc>
                <a:spcPts val="2000"/>
              </a:lnSpc>
              <a:buNone/>
              <a:defRPr lang="es-ES"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grpSp>
        <p:nvGrpSpPr>
          <p:cNvPr id="5" name="Grupo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ángulo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1" name="Rectángulo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1" name="Rectángulo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22" name="Imagen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ángulo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46" name="Forma libre: Forma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pic>
          <p:nvPicPr>
            <p:cNvPr id="53" name="Gráfico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Marcador de fecha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rtlCol="0"/>
          <a:lstStyle>
            <a:lvl1pPr>
              <a:defRPr lang="es-ES">
                <a:solidFill>
                  <a:schemeClr val="tx1">
                    <a:lumMod val="75000"/>
                    <a:lumOff val="25000"/>
                  </a:schemeClr>
                </a:solidFill>
              </a:defRPr>
            </a:lvl1pPr>
          </a:lstStyle>
          <a:p>
            <a:pPr rtl="0"/>
            <a:r>
              <a:rPr lang="es-ES"/>
              <a:t>20XX</a:t>
            </a:r>
          </a:p>
        </p:txBody>
      </p:sp>
      <p:sp>
        <p:nvSpPr>
          <p:cNvPr id="64" name="Marcador de pie de página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rtlCol="0"/>
          <a:lstStyle>
            <a:lvl1pPr>
              <a:defRPr lang="es-ES">
                <a:solidFill>
                  <a:schemeClr val="tx1">
                    <a:lumMod val="75000"/>
                    <a:lumOff val="25000"/>
                  </a:schemeClr>
                </a:solidFill>
              </a:defRPr>
            </a:lvl1pPr>
          </a:lstStyle>
          <a:p>
            <a:pPr rtl="0"/>
            <a:r>
              <a:rPr lang="es-ES"/>
              <a:t>Título de la presentación de lanzamiento</a:t>
            </a:r>
          </a:p>
        </p:txBody>
      </p:sp>
      <p:sp>
        <p:nvSpPr>
          <p:cNvPr id="65" name="Marcador de número de diapositiva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rtlCol="0"/>
          <a:lstStyle>
            <a:lvl1pPr>
              <a:defRPr lang="es-ES">
                <a:solidFill>
                  <a:schemeClr val="tx1">
                    <a:lumMod val="75000"/>
                    <a:lumOff val="25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formación general del mercado">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rtlCol="0" anchor="t" anchorCtr="0"/>
          <a:lstStyle>
            <a:lvl1pPr>
              <a:defRPr lang="es-ES" cap="all" baseline="0">
                <a:solidFill>
                  <a:schemeClr val="accent1"/>
                </a:solidFill>
              </a:defRPr>
            </a:lvl1pPr>
          </a:lstStyle>
          <a:p>
            <a:pPr rtl="0"/>
            <a:r>
              <a:rPr lang="es-ES"/>
              <a:t>HAGA CLIC PARA AGREGAR UN TÍTULO</a:t>
            </a:r>
          </a:p>
        </p:txBody>
      </p:sp>
      <p:grpSp>
        <p:nvGrpSpPr>
          <p:cNvPr id="3" name="Grupo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ángulo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2" name="Rectángulo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36" name="Gráfico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áfico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ángulo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40" name="Grupo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upo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upo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upo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upo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upo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upo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upo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Elipse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60" name="Elipse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8" name="Elipse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6" name="Elipse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4" name="Elipse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2" name="Elipse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50" name="Elipse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44" name="Elipse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5" name="Elipse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6" name="Elipse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7" name="Elipse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sp>
              <p:nvSpPr>
                <p:cNvPr id="48" name="Elipse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42" name="Elipse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r>
                  <a:rPr lang="es-ES"/>
                  <a:t> </a:t>
                </a:r>
              </a:p>
            </p:txBody>
          </p:sp>
        </p:grpSp>
        <p:sp>
          <p:nvSpPr>
            <p:cNvPr id="61" name="Rectángulo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2" name="Forma libre: Forma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cxnSp>
          <p:nvCxnSpPr>
            <p:cNvPr id="63" name="Conector recto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Elipse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sp>
        <p:nvSpPr>
          <p:cNvPr id="67" name="Marcador de texto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rtlCol="0" anchor="ctr" anchorCtr="0">
            <a:noAutofit/>
          </a:bodyPr>
          <a:lstStyle>
            <a:lvl1pPr marL="0" indent="0" algn="l">
              <a:buNone/>
              <a:defRPr lang="es-ES" sz="2000" b="1" cap="all" baseline="0">
                <a:solidFill>
                  <a:schemeClr val="accent3"/>
                </a:solidFill>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AGREGAR SUBTÍTULO</a:t>
            </a:r>
          </a:p>
        </p:txBody>
      </p:sp>
      <p:sp>
        <p:nvSpPr>
          <p:cNvPr id="4" name="Marcador de texto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rtlCol="0">
            <a:noAutofit/>
          </a:bodyPr>
          <a:lstStyle>
            <a:lvl1pPr marL="285750" indent="-285750">
              <a:lnSpc>
                <a:spcPts val="2600"/>
              </a:lnSpc>
              <a:spcBef>
                <a:spcPts val="0"/>
              </a:spcBef>
              <a:buFont typeface="Arial" panose="020B0604020202020204" pitchFamily="34" charset="0"/>
              <a:buChar char="•"/>
              <a:defRPr lang="es-ES" sz="1600"/>
            </a:lvl1pPr>
            <a:lvl2pPr>
              <a:defRPr lang="es-ES" sz="1600"/>
            </a:lvl2pPr>
            <a:lvl3pPr>
              <a:defRPr lang="es-ES" sz="1600"/>
            </a:lvl3pPr>
            <a:lvl4pPr>
              <a:defRPr lang="es-ES" sz="1600"/>
            </a:lvl4pPr>
            <a:lvl5pPr>
              <a:defRPr lang="es-ES" sz="1600"/>
            </a:lvl5pPr>
          </a:lstStyle>
          <a:p>
            <a:pPr lvl="0" rtl="0"/>
            <a:r>
              <a:rPr lang="es-ES"/>
              <a:t>Haga clic para modificar los estilos de texto del patrón</a:t>
            </a:r>
          </a:p>
        </p:txBody>
      </p:sp>
      <p:sp>
        <p:nvSpPr>
          <p:cNvPr id="78" name="Marcador de texto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rtlCol="0" anchor="ctr" anchorCtr="0">
            <a:noAutofit/>
          </a:bodyPr>
          <a:lstStyle>
            <a:lvl1pPr marL="0" indent="0" algn="l">
              <a:buNone/>
              <a:defRPr lang="es-ES" sz="2000" b="1" cap="all" baseline="0">
                <a:solidFill>
                  <a:schemeClr val="accent3"/>
                </a:solidFill>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AGREGAR SUBTÍTULO</a:t>
            </a:r>
          </a:p>
        </p:txBody>
      </p:sp>
      <p:sp>
        <p:nvSpPr>
          <p:cNvPr id="79" name="Marcador de texto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rtlCol="0">
            <a:noAutofit/>
          </a:bodyPr>
          <a:lstStyle>
            <a:lvl1pPr marL="285750" indent="-285750">
              <a:lnSpc>
                <a:spcPts val="2600"/>
              </a:lnSpc>
              <a:spcBef>
                <a:spcPts val="0"/>
              </a:spcBef>
              <a:buFont typeface="Arial" panose="020B0604020202020204" pitchFamily="34" charset="0"/>
              <a:buChar char="•"/>
              <a:defRPr lang="es-ES" sz="1600"/>
            </a:lvl1pPr>
            <a:lvl2pPr>
              <a:defRPr lang="es-ES" sz="1600"/>
            </a:lvl2pPr>
            <a:lvl3pPr>
              <a:defRPr lang="es-ES" sz="1600"/>
            </a:lvl3pPr>
            <a:lvl4pPr>
              <a:defRPr lang="es-ES" sz="1600"/>
            </a:lvl4pPr>
            <a:lvl5pPr>
              <a:defRPr lang="es-ES" sz="1600"/>
            </a:lvl5pPr>
          </a:lstStyle>
          <a:p>
            <a:pPr lvl="0" rtl="0"/>
            <a:r>
              <a:rPr lang="es-ES"/>
              <a:t>Haga clic para modificar los estilos de texto del patrón</a:t>
            </a:r>
          </a:p>
        </p:txBody>
      </p:sp>
      <p:sp>
        <p:nvSpPr>
          <p:cNvPr id="68" name="Marcador de texto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rtlCol="0" anchor="ctr" anchorCtr="0">
            <a:noAutofit/>
          </a:bodyPr>
          <a:lstStyle>
            <a:lvl1pPr marL="0" indent="0" algn="l">
              <a:buNone/>
              <a:defRPr lang="es-ES" sz="2000" b="1" cap="all" baseline="0">
                <a:solidFill>
                  <a:schemeClr val="accent3"/>
                </a:solidFill>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AGREGAR SUBTÍTULO</a:t>
            </a:r>
          </a:p>
        </p:txBody>
      </p:sp>
      <p:sp>
        <p:nvSpPr>
          <p:cNvPr id="81" name="Marcador de texto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rtlCol="0">
            <a:noAutofit/>
          </a:bodyPr>
          <a:lstStyle>
            <a:lvl1pPr marL="285750" indent="-285750">
              <a:lnSpc>
                <a:spcPts val="2600"/>
              </a:lnSpc>
              <a:spcBef>
                <a:spcPts val="0"/>
              </a:spcBef>
              <a:buFont typeface="Arial" panose="020B0604020202020204" pitchFamily="34" charset="0"/>
              <a:buChar char="•"/>
              <a:defRPr lang="es-ES" sz="1600"/>
            </a:lvl1pPr>
            <a:lvl2pPr>
              <a:defRPr lang="es-ES" sz="1600"/>
            </a:lvl2pPr>
            <a:lvl3pPr>
              <a:defRPr lang="es-ES" sz="1600"/>
            </a:lvl3pPr>
            <a:lvl4pPr>
              <a:defRPr lang="es-ES" sz="1600"/>
            </a:lvl4pPr>
            <a:lvl5pPr>
              <a:defRPr lang="es-ES" sz="1600"/>
            </a:lvl5pPr>
          </a:lstStyle>
          <a:p>
            <a:pPr lvl="0" rtl="0"/>
            <a:r>
              <a:rPr lang="es-ES"/>
              <a:t>Haga clic para modificar los estilos de texto del patrón</a:t>
            </a:r>
          </a:p>
        </p:txBody>
      </p:sp>
      <p:sp>
        <p:nvSpPr>
          <p:cNvPr id="69" name="Marcador de fecha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rtlCol="0"/>
          <a:lstStyle>
            <a:lvl1pPr>
              <a:defRPr lang="es-ES">
                <a:solidFill>
                  <a:schemeClr val="tx1">
                    <a:lumMod val="75000"/>
                    <a:lumOff val="25000"/>
                  </a:schemeClr>
                </a:solidFill>
              </a:defRPr>
            </a:lvl1pPr>
          </a:lstStyle>
          <a:p>
            <a:pPr rtl="0"/>
            <a:r>
              <a:rPr lang="es-ES"/>
              <a:t>20XX</a:t>
            </a:r>
          </a:p>
        </p:txBody>
      </p:sp>
      <p:sp>
        <p:nvSpPr>
          <p:cNvPr id="70" name="Marcador de pie de página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rtlCol="0"/>
          <a:lstStyle>
            <a:lvl1pPr>
              <a:defRPr lang="es-ES">
                <a:solidFill>
                  <a:schemeClr val="tx1">
                    <a:lumMod val="75000"/>
                    <a:lumOff val="25000"/>
                  </a:schemeClr>
                </a:solidFill>
              </a:defRPr>
            </a:lvl1pPr>
          </a:lstStyle>
          <a:p>
            <a:pPr rtl="0"/>
            <a:r>
              <a:rPr lang="es-ES"/>
              <a:t>Título de la presentación de lanzamiento</a:t>
            </a:r>
          </a:p>
        </p:txBody>
      </p:sp>
      <p:sp>
        <p:nvSpPr>
          <p:cNvPr id="71" name="Marcador de número de diapositiva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rtlCol="0"/>
          <a:lstStyle>
            <a:lvl1pPr>
              <a:defRPr lang="es-ES">
                <a:solidFill>
                  <a:schemeClr val="tx1">
                    <a:lumMod val="75000"/>
                    <a:lumOff val="25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es-ES"/>
            </a:defPPr>
          </a:lstStyle>
          <a:p>
            <a:pPr rtl="0"/>
            <a:r>
              <a:rPr lang="es-ES"/>
              <a:t>Haga clic para modificar el estilo de título del patrón</a:t>
            </a:r>
          </a:p>
        </p:txBody>
      </p:sp>
      <p:sp>
        <p:nvSpPr>
          <p:cNvPr id="3" name="Marcador de texto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s-ES" sz="1000">
                <a:solidFill>
                  <a:schemeClr val="tx1">
                    <a:tint val="75000"/>
                  </a:schemeClr>
                </a:solidFill>
              </a:defRPr>
            </a:lvl1pPr>
          </a:lstStyle>
          <a:p>
            <a:pPr rtl="0"/>
            <a:r>
              <a:rPr lang="es-ES"/>
              <a:t>20XX</a:t>
            </a:r>
          </a:p>
        </p:txBody>
      </p:sp>
      <p:sp>
        <p:nvSpPr>
          <p:cNvPr id="5" name="Marcador de pie de página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000">
                <a:solidFill>
                  <a:schemeClr val="tx1">
                    <a:tint val="75000"/>
                  </a:schemeClr>
                </a:solidFill>
              </a:defRPr>
            </a:lvl1pPr>
          </a:lstStyle>
          <a:p>
            <a:pPr rtl="0"/>
            <a:r>
              <a:rPr lang="es-ES"/>
              <a:t>Título de la presentación de lanzamiento</a:t>
            </a:r>
          </a:p>
        </p:txBody>
      </p:sp>
      <p:sp>
        <p:nvSpPr>
          <p:cNvPr id="6" name="Marcador de número de diapositiva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es-ES" sz="1000">
                <a:solidFill>
                  <a:schemeClr val="tx1">
                    <a:tint val="75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lang="es-ES"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6018293" cy="2387600"/>
          </a:xfrm>
        </p:spPr>
        <p:txBody>
          <a:bodyPr rtlCol="0">
            <a:noAutofit/>
          </a:bodyPr>
          <a:lstStyle>
            <a:defPPr>
              <a:defRPr lang="es-ES"/>
            </a:defPPr>
          </a:lstStyle>
          <a:p>
            <a:pPr rtl="0"/>
            <a:r>
              <a:rPr lang="es-ES" sz="5800" dirty="0"/>
              <a:t>recursividad</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rtlCol="0"/>
          <a:lstStyle>
            <a:defPPr>
              <a:defRPr lang="es-ES"/>
            </a:defPPr>
          </a:lstStyle>
          <a:p>
            <a:pPr rtl="0"/>
            <a:r>
              <a:rPr lang="es-ES" dirty="0"/>
              <a:t>Luis Salazar</a:t>
            </a:r>
          </a:p>
          <a:p>
            <a:pPr rtl="0"/>
            <a:r>
              <a:rPr lang="es-ES" dirty="0"/>
              <a:t>3SB</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rtlCol="0">
            <a:normAutofit/>
          </a:bodyPr>
          <a:lstStyle>
            <a:defPPr>
              <a:defRPr lang="es-ES"/>
            </a:defPPr>
          </a:lstStyle>
          <a:p>
            <a:pPr rtl="0"/>
            <a:r>
              <a:rPr lang="es-ES" sz="4200" dirty="0"/>
              <a:t>Qué es?</a:t>
            </a:r>
          </a:p>
        </p:txBody>
      </p:sp>
      <p:sp>
        <p:nvSpPr>
          <p:cNvPr id="3" name="Subtítulo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rtlCol="0">
            <a:normAutofit/>
          </a:bodyPr>
          <a:lstStyle>
            <a:defPPr>
              <a:defRPr lang="es-ES"/>
            </a:defPPr>
          </a:lstStyle>
          <a:p>
            <a:pPr rtl="0"/>
            <a:r>
              <a:rPr lang="es-ES" dirty="0"/>
              <a:t>Se refiere a una técnica en la cual una función se llama a sí misma para resolver un problema. En otras palabras, una función recursiva es aquella que se define en términos de sí misma.</a:t>
            </a:r>
          </a:p>
        </p:txBody>
      </p:sp>
      <p:sp>
        <p:nvSpPr>
          <p:cNvPr id="36" name="Marcador de fecha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rtlCol="0"/>
          <a:lstStyle>
            <a:defPPr>
              <a:defRPr lang="es-ES"/>
            </a:defPPr>
          </a:lstStyle>
          <a:p>
            <a:pPr rtl="0"/>
            <a:r>
              <a:rPr lang="es-ES"/>
              <a:t>20XX</a:t>
            </a:r>
          </a:p>
        </p:txBody>
      </p:sp>
      <p:sp>
        <p:nvSpPr>
          <p:cNvPr id="37" name="Marcador de pie de página 36">
            <a:extLst>
              <a:ext uri="{FF2B5EF4-FFF2-40B4-BE49-F238E27FC236}">
                <a16:creationId xmlns:a16="http://schemas.microsoft.com/office/drawing/2014/main" id="{5FA84566-6373-4E7B-AA6F-CA6C7346EC47}"/>
              </a:ext>
            </a:extLst>
          </p:cNvPr>
          <p:cNvSpPr>
            <a:spLocks noGrp="1"/>
          </p:cNvSpPr>
          <p:nvPr>
            <p:ph type="ftr" sz="quarter" idx="11"/>
          </p:nvPr>
        </p:nvSpPr>
        <p:spPr>
          <a:xfrm>
            <a:off x="7130756" y="6350000"/>
            <a:ext cx="2896822" cy="365125"/>
          </a:xfrm>
        </p:spPr>
        <p:txBody>
          <a:bodyPr rtlCol="0"/>
          <a:lstStyle>
            <a:defPPr>
              <a:defRPr lang="es-ES"/>
            </a:defPPr>
          </a:lstStyle>
          <a:p>
            <a:pPr rtl="0"/>
            <a:r>
              <a:rPr lang="en-US" dirty="0" err="1"/>
              <a:t>Recursividad</a:t>
            </a:r>
            <a:endParaRPr lang="es-ES" dirty="0"/>
          </a:p>
        </p:txBody>
      </p:sp>
      <p:sp>
        <p:nvSpPr>
          <p:cNvPr id="38" name="Marcador de número de diapositiva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rtlCol="0"/>
          <a:lstStyle>
            <a:defPPr>
              <a:defRPr lang="es-ES"/>
            </a:defPPr>
          </a:lstStyle>
          <a:p>
            <a:pPr rtl="0"/>
            <a:fld id="{B5CEABB6-07DC-46E8-9B57-56EC44A396E5}" type="slidenum">
              <a:rPr lang="es-ES" smtClean="0"/>
              <a:pPr/>
              <a:t>2</a:t>
            </a:fld>
            <a:endParaRPr lang="es-ES" dirty="0"/>
          </a:p>
        </p:txBody>
      </p:sp>
      <p:pic>
        <p:nvPicPr>
          <p:cNvPr id="1026" name="Picture 2" descr="Recursión - Wikipedia, la enciclopedia libre">
            <a:extLst>
              <a:ext uri="{FF2B5EF4-FFF2-40B4-BE49-F238E27FC236}">
                <a16:creationId xmlns:a16="http://schemas.microsoft.com/office/drawing/2014/main" id="{8856034F-CC7D-F292-4908-01DDDFB5A4C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312" b="98844" l="1500" r="97000">
                        <a14:foregroundMark x1="48500" y1="9249" x2="84000" y2="84393"/>
                        <a14:foregroundMark x1="84000" y1="84393" x2="26500" y2="86127"/>
                        <a14:foregroundMark x1="26500" y1="86127" x2="49000" y2="6358"/>
                        <a14:foregroundMark x1="19000" y1="76879" x2="66000" y2="94798"/>
                        <a14:foregroundMark x1="66000" y1="94798" x2="31000" y2="95376"/>
                        <a14:foregroundMark x1="31000" y1="95376" x2="81000" y2="94798"/>
                        <a14:foregroundMark x1="81000" y1="94798" x2="97000" y2="98844"/>
                        <a14:foregroundMark x1="25000" y1="86127" x2="1500" y2="98844"/>
                        <a14:foregroundMark x1="1500" y1="98844" x2="21500" y2="93064"/>
                        <a14:foregroundMark x1="49000" y1="12717" x2="50000" y2="2312"/>
                      </a14:backgroundRemoval>
                    </a14:imgEffect>
                  </a14:imgLayer>
                </a14:imgProps>
              </a:ext>
              <a:ext uri="{28A0092B-C50C-407E-A947-70E740481C1C}">
                <a14:useLocalDpi xmlns:a14="http://schemas.microsoft.com/office/drawing/2010/main" val="0"/>
              </a:ext>
            </a:extLst>
          </a:blip>
          <a:srcRect/>
          <a:stretch>
            <a:fillRect/>
          </a:stretch>
        </p:blipFill>
        <p:spPr bwMode="auto">
          <a:xfrm>
            <a:off x="6988628" y="4032025"/>
            <a:ext cx="2228267" cy="192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91CFAB-A735-4A31-A51D-42FE1F5E94E0}"/>
              </a:ext>
            </a:extLst>
          </p:cNvPr>
          <p:cNvSpPr>
            <a:spLocks noGrp="1"/>
          </p:cNvSpPr>
          <p:nvPr>
            <p:ph type="title"/>
          </p:nvPr>
        </p:nvSpPr>
        <p:spPr>
          <a:xfrm>
            <a:off x="914400" y="893748"/>
            <a:ext cx="7162802" cy="1527048"/>
          </a:xfrm>
        </p:spPr>
        <p:txBody>
          <a:bodyPr rtlCol="0">
            <a:normAutofit/>
          </a:bodyPr>
          <a:lstStyle>
            <a:defPPr>
              <a:defRPr lang="es-ES"/>
            </a:defPPr>
          </a:lstStyle>
          <a:p>
            <a:pPr rtl="0"/>
            <a:r>
              <a:rPr lang="en-US" sz="4200" dirty="0" err="1"/>
              <a:t>Recursividad</a:t>
            </a:r>
            <a:r>
              <a:rPr lang="es-ES" sz="4200" dirty="0"/>
              <a:t> simple</a:t>
            </a:r>
          </a:p>
        </p:txBody>
      </p:sp>
      <p:sp>
        <p:nvSpPr>
          <p:cNvPr id="23" name="Marcador de texto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231136"/>
            <a:ext cx="3200400" cy="365760"/>
          </a:xfrm>
        </p:spPr>
        <p:txBody>
          <a:bodyPr rtlCol="0"/>
          <a:lstStyle>
            <a:defPPr>
              <a:defRPr lang="es-ES"/>
            </a:defPPr>
          </a:lstStyle>
          <a:p>
            <a:pPr rtl="0"/>
            <a:r>
              <a:rPr lang="es-ES" dirty="0"/>
              <a:t>Simple</a:t>
            </a:r>
          </a:p>
        </p:txBody>
      </p:sp>
      <p:sp>
        <p:nvSpPr>
          <p:cNvPr id="4" name="Marcador de contenido 3">
            <a:extLst>
              <a:ext uri="{FF2B5EF4-FFF2-40B4-BE49-F238E27FC236}">
                <a16:creationId xmlns:a16="http://schemas.microsoft.com/office/drawing/2014/main" id="{8421587F-8DFD-4A31-9931-8A346A92D87A}"/>
              </a:ext>
            </a:extLst>
          </p:cNvPr>
          <p:cNvSpPr>
            <a:spLocks noGrp="1"/>
          </p:cNvSpPr>
          <p:nvPr>
            <p:ph type="body" sz="quarter" idx="13"/>
          </p:nvPr>
        </p:nvSpPr>
        <p:spPr>
          <a:xfrm>
            <a:off x="914399" y="2642616"/>
            <a:ext cx="6018245" cy="1188720"/>
          </a:xfrm>
        </p:spPr>
        <p:txBody>
          <a:bodyPr vert="horz" lIns="91440" tIns="45720" rIns="91440" bIns="45720" rtlCol="0" anchor="t">
            <a:noAutofit/>
          </a:bodyPr>
          <a:lstStyle>
            <a:defPPr>
              <a:defRPr lang="es-ES"/>
            </a:defPPr>
          </a:lstStyle>
          <a:p>
            <a:pPr rtl="0"/>
            <a:r>
              <a:rPr lang="es-ES" sz="1500" b="0" i="0" dirty="0">
                <a:solidFill>
                  <a:srgbClr val="000000"/>
                </a:solidFill>
                <a:effectLst/>
              </a:rPr>
              <a:t>La recursividad simple se refiere a un tipo de recursividad en el que una función se llama a sí misma directamente para resolver un problema más pequeño, sin necesidad de llamadas recursivas adicionales o complicaciones.</a:t>
            </a:r>
            <a:endParaRPr lang="es-ES" sz="1500" dirty="0"/>
          </a:p>
        </p:txBody>
      </p:sp>
      <p:sp>
        <p:nvSpPr>
          <p:cNvPr id="27" name="Marcador de texto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758184"/>
            <a:ext cx="3267182" cy="594360"/>
          </a:xfrm>
        </p:spPr>
        <p:txBody>
          <a:bodyPr rtlCol="0"/>
          <a:lstStyle>
            <a:defPPr>
              <a:defRPr lang="es-ES"/>
            </a:defPPr>
          </a:lstStyle>
          <a:p>
            <a:pPr rtl="0"/>
            <a:r>
              <a:rPr lang="es-ES" dirty="0"/>
              <a:t>directa</a:t>
            </a:r>
          </a:p>
        </p:txBody>
      </p:sp>
      <p:sp>
        <p:nvSpPr>
          <p:cNvPr id="25" name="Marcador de texto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398264"/>
            <a:ext cx="6018244" cy="1638642"/>
          </a:xfrm>
        </p:spPr>
        <p:txBody>
          <a:bodyPr rtlCol="0">
            <a:normAutofit/>
          </a:bodyPr>
          <a:lstStyle>
            <a:defPPr>
              <a:defRPr lang="es-ES"/>
            </a:defPPr>
          </a:lstStyle>
          <a:p>
            <a:pPr rtl="0"/>
            <a:r>
              <a:rPr lang="es-ES" sz="1500" b="0" i="0" dirty="0">
                <a:solidFill>
                  <a:srgbClr val="000000"/>
                </a:solidFill>
                <a:effectLst/>
              </a:rPr>
              <a:t>La recursividad directa se refiere a un tipo de recursividad en el que una función se llama a sí misma directamente para resolver un problema más pequeño, pero también puede realizar llamadas recursivas adicionales antes de devolver un resultado. </a:t>
            </a:r>
            <a:endParaRPr lang="es-ES" sz="1500" dirty="0"/>
          </a:p>
        </p:txBody>
      </p:sp>
      <p:sp>
        <p:nvSpPr>
          <p:cNvPr id="3" name="Marcador de fecha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rtlCol="0"/>
          <a:lstStyle>
            <a:defPPr>
              <a:defRPr lang="es-ES"/>
            </a:defPPr>
          </a:lstStyle>
          <a:p>
            <a:pPr rtl="0"/>
            <a:r>
              <a:rPr lang="es-ES"/>
              <a:t>20XX</a:t>
            </a:r>
          </a:p>
        </p:txBody>
      </p:sp>
      <p:sp>
        <p:nvSpPr>
          <p:cNvPr id="5" name="Marcador de pie de página 4">
            <a:extLst>
              <a:ext uri="{FF2B5EF4-FFF2-40B4-BE49-F238E27FC236}">
                <a16:creationId xmlns:a16="http://schemas.microsoft.com/office/drawing/2014/main" id="{8CA13291-3BED-433C-95D4-9FD6E2828B18}"/>
              </a:ext>
            </a:extLst>
          </p:cNvPr>
          <p:cNvSpPr>
            <a:spLocks noGrp="1"/>
          </p:cNvSpPr>
          <p:nvPr>
            <p:ph type="ftr" sz="quarter" idx="11"/>
          </p:nvPr>
        </p:nvSpPr>
        <p:spPr>
          <a:xfrm>
            <a:off x="5208570" y="6355080"/>
            <a:ext cx="2868632" cy="365125"/>
          </a:xfrm>
        </p:spPr>
        <p:txBody>
          <a:bodyPr rtlCol="0"/>
          <a:lstStyle>
            <a:defPPr>
              <a:defRPr lang="es-ES"/>
            </a:defPPr>
          </a:lstStyle>
          <a:p>
            <a:pPr rtl="0"/>
            <a:r>
              <a:rPr lang="en-US" dirty="0" err="1"/>
              <a:t>Recursividad</a:t>
            </a:r>
            <a:endParaRPr lang="es-ES" dirty="0"/>
          </a:p>
        </p:txBody>
      </p:sp>
      <p:sp>
        <p:nvSpPr>
          <p:cNvPr id="6" name="Marcador de número de diapositiva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rtlCol="0"/>
          <a:lstStyle>
            <a:defPPr>
              <a:defRPr lang="es-ES"/>
            </a:defPPr>
          </a:lstStyle>
          <a:p>
            <a:pPr rtl="0"/>
            <a:fld id="{B5CEABB6-07DC-46E8-9B57-56EC44A396E5}" type="slidenum">
              <a:rPr lang="es-ES" smtClean="0"/>
              <a:pPr rtl="0"/>
              <a:t>3</a:t>
            </a:fld>
            <a:endParaRPr lang="es-ES" dirty="0"/>
          </a:p>
        </p:txBody>
      </p:sp>
    </p:spTree>
    <p:extLst>
      <p:ext uri="{BB962C8B-B14F-4D97-AF65-F5344CB8AC3E}">
        <p14:creationId xmlns:p14="http://schemas.microsoft.com/office/powerpoint/2010/main" val="62791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08C79-A4AC-4B5D-92DF-600737E4D11A}"/>
              </a:ext>
            </a:extLst>
          </p:cNvPr>
          <p:cNvSpPr>
            <a:spLocks noGrp="1"/>
          </p:cNvSpPr>
          <p:nvPr>
            <p:ph type="title"/>
          </p:nvPr>
        </p:nvSpPr>
        <p:spPr>
          <a:xfrm>
            <a:off x="4937760" y="665257"/>
            <a:ext cx="6339840" cy="1325880"/>
          </a:xfrm>
        </p:spPr>
        <p:txBody>
          <a:bodyPr rtlCol="0">
            <a:normAutofit/>
          </a:bodyPr>
          <a:lstStyle>
            <a:defPPr>
              <a:defRPr lang="es-ES"/>
            </a:defPPr>
          </a:lstStyle>
          <a:p>
            <a:pPr rtl="0"/>
            <a:r>
              <a:rPr lang="en-US" sz="4200" dirty="0"/>
              <a:t>T</a:t>
            </a:r>
            <a:r>
              <a:rPr lang="es-ES" sz="4200" dirty="0" err="1"/>
              <a:t>ipos</a:t>
            </a:r>
            <a:r>
              <a:rPr lang="es-ES" sz="4200" dirty="0"/>
              <a:t> según como se llaman</a:t>
            </a:r>
          </a:p>
        </p:txBody>
      </p:sp>
      <p:sp>
        <p:nvSpPr>
          <p:cNvPr id="4" name="Marcador de texto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415130" cy="365760"/>
          </a:xfrm>
        </p:spPr>
        <p:txBody>
          <a:bodyPr rtlCol="0"/>
          <a:lstStyle>
            <a:defPPr>
              <a:defRPr lang="es-ES"/>
            </a:defPPr>
          </a:lstStyle>
          <a:p>
            <a:pPr rtl="0"/>
            <a:r>
              <a:rPr lang="en-US" dirty="0"/>
              <a:t>Cabeza</a:t>
            </a:r>
            <a:endParaRPr lang="es-ES" dirty="0"/>
          </a:p>
        </p:txBody>
      </p:sp>
      <p:sp>
        <p:nvSpPr>
          <p:cNvPr id="17" name="Marcador de texto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rtlCol="0">
            <a:noAutofit/>
          </a:bodyPr>
          <a:lstStyle>
            <a:defPPr>
              <a:defRPr lang="es-ES"/>
            </a:defPPr>
          </a:lstStyle>
          <a:p>
            <a:pPr rtl="0"/>
            <a:r>
              <a:rPr lang="es-ES" dirty="0"/>
              <a:t>En esta forma de recursividad, la llamada recursiva ocurre al principio de la función. Antes de hacer cualquier procesamiento adicional en la función, se realiza la llamada recursiva.</a:t>
            </a:r>
          </a:p>
        </p:txBody>
      </p:sp>
      <p:sp>
        <p:nvSpPr>
          <p:cNvPr id="6" name="Marcador de texto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4046328"/>
            <a:ext cx="3200400" cy="365760"/>
          </a:xfrm>
        </p:spPr>
        <p:txBody>
          <a:bodyPr rtlCol="0"/>
          <a:lstStyle>
            <a:defPPr>
              <a:defRPr lang="es-ES"/>
            </a:defPPr>
          </a:lstStyle>
          <a:p>
            <a:pPr rtl="0"/>
            <a:r>
              <a:rPr lang="es-ES" dirty="0"/>
              <a:t>Múltiple</a:t>
            </a:r>
          </a:p>
        </p:txBody>
      </p:sp>
      <p:sp>
        <p:nvSpPr>
          <p:cNvPr id="5" name="Marcador de texto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4395281"/>
            <a:ext cx="3271292" cy="1049748"/>
          </a:xfrm>
        </p:spPr>
        <p:txBody>
          <a:bodyPr rtlCol="0">
            <a:noAutofit/>
          </a:bodyPr>
          <a:lstStyle>
            <a:defPPr>
              <a:defRPr lang="es-ES"/>
            </a:defPPr>
          </a:lstStyle>
          <a:p>
            <a:pPr rtl="0"/>
            <a:r>
              <a:rPr lang="es-ES" dirty="0"/>
              <a:t>Se refiere a una función recursiva que realiza más de una llamada recursiva durante su ejecución.</a:t>
            </a:r>
          </a:p>
        </p:txBody>
      </p:sp>
      <p:sp>
        <p:nvSpPr>
          <p:cNvPr id="29" name="Marcador de texto 28">
            <a:extLst>
              <a:ext uri="{FF2B5EF4-FFF2-40B4-BE49-F238E27FC236}">
                <a16:creationId xmlns:a16="http://schemas.microsoft.com/office/drawing/2014/main" id="{4E9F7C96-64EE-4251-8329-BA0DE2E3AC69}"/>
              </a:ext>
            </a:extLst>
          </p:cNvPr>
          <p:cNvSpPr>
            <a:spLocks noGrp="1"/>
          </p:cNvSpPr>
          <p:nvPr>
            <p:ph type="body" sz="quarter" idx="21"/>
          </p:nvPr>
        </p:nvSpPr>
        <p:spPr>
          <a:xfrm>
            <a:off x="8599231" y="2080153"/>
            <a:ext cx="3200400" cy="365760"/>
          </a:xfrm>
        </p:spPr>
        <p:txBody>
          <a:bodyPr rtlCol="0"/>
          <a:lstStyle>
            <a:defPPr>
              <a:defRPr lang="es-ES"/>
            </a:defPPr>
          </a:lstStyle>
          <a:p>
            <a:pPr rtl="0"/>
            <a:r>
              <a:rPr lang="en-US" dirty="0"/>
              <a:t>c</a:t>
            </a:r>
            <a:r>
              <a:rPr lang="es-ES" dirty="0"/>
              <a:t>ola</a:t>
            </a:r>
          </a:p>
        </p:txBody>
      </p:sp>
      <p:sp>
        <p:nvSpPr>
          <p:cNvPr id="28" name="Marcador de texto 27">
            <a:extLst>
              <a:ext uri="{FF2B5EF4-FFF2-40B4-BE49-F238E27FC236}">
                <a16:creationId xmlns:a16="http://schemas.microsoft.com/office/drawing/2014/main" id="{8364155F-C202-4D9C-8682-0AAAE7595599}"/>
              </a:ext>
            </a:extLst>
          </p:cNvPr>
          <p:cNvSpPr>
            <a:spLocks noGrp="1"/>
          </p:cNvSpPr>
          <p:nvPr>
            <p:ph type="body" sz="quarter" idx="20"/>
          </p:nvPr>
        </p:nvSpPr>
        <p:spPr>
          <a:xfrm>
            <a:off x="8599231" y="2486550"/>
            <a:ext cx="3200400" cy="731520"/>
          </a:xfrm>
        </p:spPr>
        <p:txBody>
          <a:bodyPr rtlCol="0">
            <a:noAutofit/>
          </a:bodyPr>
          <a:lstStyle>
            <a:defPPr>
              <a:defRPr lang="es-ES"/>
            </a:defPPr>
          </a:lstStyle>
          <a:p>
            <a:pPr rtl="0"/>
            <a:r>
              <a:rPr lang="es-ES" dirty="0"/>
              <a:t>En este tipo de recursividad, la llamada recursiva es la última operación realizada en la función. Esto significa que no hay procesamiento adicional después de la llamada recursiva.</a:t>
            </a:r>
          </a:p>
        </p:txBody>
      </p:sp>
      <p:sp>
        <p:nvSpPr>
          <p:cNvPr id="31" name="Marcador de texto 30">
            <a:extLst>
              <a:ext uri="{FF2B5EF4-FFF2-40B4-BE49-F238E27FC236}">
                <a16:creationId xmlns:a16="http://schemas.microsoft.com/office/drawing/2014/main" id="{8E3EA43D-68CC-4A91-9A23-A95AB9E8E360}"/>
              </a:ext>
            </a:extLst>
          </p:cNvPr>
          <p:cNvSpPr>
            <a:spLocks noGrp="1"/>
          </p:cNvSpPr>
          <p:nvPr>
            <p:ph type="body" sz="quarter" idx="23"/>
          </p:nvPr>
        </p:nvSpPr>
        <p:spPr>
          <a:xfrm>
            <a:off x="8599231" y="4340860"/>
            <a:ext cx="3200400" cy="365760"/>
          </a:xfrm>
        </p:spPr>
        <p:txBody>
          <a:bodyPr rtlCol="0"/>
          <a:lstStyle>
            <a:defPPr>
              <a:defRPr lang="es-ES"/>
            </a:defPPr>
          </a:lstStyle>
          <a:p>
            <a:pPr rtl="0"/>
            <a:r>
              <a:rPr lang="es-ES" dirty="0"/>
              <a:t>intermedia</a:t>
            </a:r>
          </a:p>
        </p:txBody>
      </p:sp>
      <p:sp>
        <p:nvSpPr>
          <p:cNvPr id="30" name="Marcador de texto 29">
            <a:extLst>
              <a:ext uri="{FF2B5EF4-FFF2-40B4-BE49-F238E27FC236}">
                <a16:creationId xmlns:a16="http://schemas.microsoft.com/office/drawing/2014/main" id="{0FC4960F-BEF7-4EA7-8F63-B36D60AE5B60}"/>
              </a:ext>
            </a:extLst>
          </p:cNvPr>
          <p:cNvSpPr>
            <a:spLocks noGrp="1"/>
          </p:cNvSpPr>
          <p:nvPr>
            <p:ph type="body" sz="quarter" idx="22"/>
          </p:nvPr>
        </p:nvSpPr>
        <p:spPr>
          <a:xfrm>
            <a:off x="8599231" y="4706620"/>
            <a:ext cx="3200400" cy="731520"/>
          </a:xfrm>
        </p:spPr>
        <p:txBody>
          <a:bodyPr rtlCol="0">
            <a:noAutofit/>
          </a:bodyPr>
          <a:lstStyle>
            <a:defPPr>
              <a:defRPr lang="es-ES"/>
            </a:defPPr>
          </a:lstStyle>
          <a:p>
            <a:pPr rtl="0"/>
            <a:r>
              <a:rPr lang="es-ES" dirty="0"/>
              <a:t>Este término puede referirse a la recursión que no se lleva a cabo ni al principio ni al final de la función, sino en algún lugar intermedio del proceso de la función.</a:t>
            </a:r>
          </a:p>
        </p:txBody>
      </p:sp>
      <p:sp>
        <p:nvSpPr>
          <p:cNvPr id="8" name="Marcador de fecha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rtlCol="0"/>
          <a:lstStyle>
            <a:defPPr>
              <a:defRPr lang="es-ES"/>
            </a:defPPr>
          </a:lstStyle>
          <a:p>
            <a:pPr rtl="0"/>
            <a:r>
              <a:rPr lang="es-ES"/>
              <a:t>20XX</a:t>
            </a:r>
          </a:p>
        </p:txBody>
      </p:sp>
      <p:sp>
        <p:nvSpPr>
          <p:cNvPr id="9" name="Marcador de pie de página 8">
            <a:extLst>
              <a:ext uri="{FF2B5EF4-FFF2-40B4-BE49-F238E27FC236}">
                <a16:creationId xmlns:a16="http://schemas.microsoft.com/office/drawing/2014/main" id="{8D17D6B4-CFB8-4987-8B02-27797B688865}"/>
              </a:ext>
            </a:extLst>
          </p:cNvPr>
          <p:cNvSpPr>
            <a:spLocks noGrp="1"/>
          </p:cNvSpPr>
          <p:nvPr>
            <p:ph type="ftr" sz="quarter" idx="11"/>
          </p:nvPr>
        </p:nvSpPr>
        <p:spPr>
          <a:xfrm>
            <a:off x="7223224" y="6350000"/>
            <a:ext cx="2711886" cy="365125"/>
          </a:xfrm>
        </p:spPr>
        <p:txBody>
          <a:bodyPr rtlCol="0"/>
          <a:lstStyle>
            <a:defPPr>
              <a:defRPr lang="es-ES"/>
            </a:defPPr>
          </a:lstStyle>
          <a:p>
            <a:pPr rtl="0"/>
            <a:r>
              <a:rPr lang="es-ES" dirty="0"/>
              <a:t>Título de la presentación de lanzamiento</a:t>
            </a:r>
          </a:p>
        </p:txBody>
      </p:sp>
      <p:sp>
        <p:nvSpPr>
          <p:cNvPr id="10" name="Marcador de número de diapositiva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rtlCol="0"/>
          <a:lstStyle>
            <a:defPPr>
              <a:defRPr lang="es-ES"/>
            </a:defPPr>
          </a:lstStyle>
          <a:p>
            <a:pPr rtl="0"/>
            <a:fld id="{B5CEABB6-07DC-46E8-9B57-56EC44A396E5}" type="slidenum">
              <a:rPr lang="es-ES" smtClean="0"/>
              <a:pPr rtl="0"/>
              <a:t>4</a:t>
            </a:fld>
            <a:endParaRPr lang="es-ES" dirty="0"/>
          </a:p>
        </p:txBody>
      </p:sp>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6292D-ABA1-7744-47FF-3EFDD25E3B8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1650904-F65F-9156-C9FD-83A3C109FE84}"/>
              </a:ext>
            </a:extLst>
          </p:cNvPr>
          <p:cNvSpPr>
            <a:spLocks noGrp="1"/>
          </p:cNvSpPr>
          <p:nvPr>
            <p:ph type="title"/>
          </p:nvPr>
        </p:nvSpPr>
        <p:spPr>
          <a:xfrm>
            <a:off x="4937760" y="665257"/>
            <a:ext cx="6339840" cy="1325880"/>
          </a:xfrm>
        </p:spPr>
        <p:txBody>
          <a:bodyPr rtlCol="0">
            <a:normAutofit/>
          </a:bodyPr>
          <a:lstStyle>
            <a:defPPr>
              <a:defRPr lang="es-ES"/>
            </a:defPPr>
          </a:lstStyle>
          <a:p>
            <a:pPr rtl="0"/>
            <a:r>
              <a:rPr lang="en-US" sz="4200" dirty="0"/>
              <a:t>T</a:t>
            </a:r>
            <a:r>
              <a:rPr lang="es-ES" sz="4200" dirty="0" err="1"/>
              <a:t>ipos</a:t>
            </a:r>
            <a:r>
              <a:rPr lang="es-ES" sz="4200" dirty="0"/>
              <a:t> según como se llaman</a:t>
            </a:r>
          </a:p>
        </p:txBody>
      </p:sp>
      <p:sp>
        <p:nvSpPr>
          <p:cNvPr id="4" name="Marcador de texto 3">
            <a:extLst>
              <a:ext uri="{FF2B5EF4-FFF2-40B4-BE49-F238E27FC236}">
                <a16:creationId xmlns:a16="http://schemas.microsoft.com/office/drawing/2014/main" id="{EC57DDBD-257F-0197-90BA-E43179126C98}"/>
              </a:ext>
            </a:extLst>
          </p:cNvPr>
          <p:cNvSpPr>
            <a:spLocks noGrp="1"/>
          </p:cNvSpPr>
          <p:nvPr>
            <p:ph type="body" sz="quarter" idx="15"/>
          </p:nvPr>
        </p:nvSpPr>
        <p:spPr>
          <a:xfrm>
            <a:off x="4937760" y="2080153"/>
            <a:ext cx="3415130" cy="365760"/>
          </a:xfrm>
        </p:spPr>
        <p:txBody>
          <a:bodyPr rtlCol="0"/>
          <a:lstStyle>
            <a:defPPr>
              <a:defRPr lang="es-ES"/>
            </a:defPPr>
          </a:lstStyle>
          <a:p>
            <a:pPr rtl="0"/>
            <a:r>
              <a:rPr lang="en-US" dirty="0" err="1"/>
              <a:t>anidada</a:t>
            </a:r>
            <a:endParaRPr lang="es-ES" dirty="0"/>
          </a:p>
        </p:txBody>
      </p:sp>
      <p:sp>
        <p:nvSpPr>
          <p:cNvPr id="17" name="Marcador de texto 16">
            <a:extLst>
              <a:ext uri="{FF2B5EF4-FFF2-40B4-BE49-F238E27FC236}">
                <a16:creationId xmlns:a16="http://schemas.microsoft.com/office/drawing/2014/main" id="{DC6A7C13-DE9A-6773-9F03-FBB4141EE9BF}"/>
              </a:ext>
            </a:extLst>
          </p:cNvPr>
          <p:cNvSpPr>
            <a:spLocks noGrp="1"/>
          </p:cNvSpPr>
          <p:nvPr>
            <p:ph type="body" sz="quarter" idx="13"/>
          </p:nvPr>
        </p:nvSpPr>
        <p:spPr>
          <a:xfrm>
            <a:off x="4937760" y="2491866"/>
            <a:ext cx="3200400" cy="731520"/>
          </a:xfrm>
        </p:spPr>
        <p:txBody>
          <a:bodyPr rtlCol="0">
            <a:noAutofit/>
          </a:bodyPr>
          <a:lstStyle>
            <a:defPPr>
              <a:defRPr lang="es-ES"/>
            </a:defPPr>
          </a:lstStyle>
          <a:p>
            <a:pPr rtl="0"/>
            <a:r>
              <a:rPr lang="es-ES" dirty="0"/>
              <a:t>Ocurre cuando una función recursiva se llama a sí misma dentro de otra función.</a:t>
            </a:r>
          </a:p>
        </p:txBody>
      </p:sp>
      <p:sp>
        <p:nvSpPr>
          <p:cNvPr id="29" name="Marcador de texto 28">
            <a:extLst>
              <a:ext uri="{FF2B5EF4-FFF2-40B4-BE49-F238E27FC236}">
                <a16:creationId xmlns:a16="http://schemas.microsoft.com/office/drawing/2014/main" id="{7652C595-9012-C5B7-EB9B-B1745E7D9BAA}"/>
              </a:ext>
            </a:extLst>
          </p:cNvPr>
          <p:cNvSpPr>
            <a:spLocks noGrp="1"/>
          </p:cNvSpPr>
          <p:nvPr>
            <p:ph type="body" sz="quarter" idx="21"/>
          </p:nvPr>
        </p:nvSpPr>
        <p:spPr>
          <a:xfrm>
            <a:off x="8599231" y="2080153"/>
            <a:ext cx="3200400" cy="365760"/>
          </a:xfrm>
        </p:spPr>
        <p:txBody>
          <a:bodyPr rtlCol="0"/>
          <a:lstStyle>
            <a:defPPr>
              <a:defRPr lang="es-ES"/>
            </a:defPPr>
          </a:lstStyle>
          <a:p>
            <a:pPr rtl="0"/>
            <a:r>
              <a:rPr lang="en-US" dirty="0" err="1"/>
              <a:t>Modulos</a:t>
            </a:r>
            <a:r>
              <a:rPr lang="en-US" dirty="0"/>
              <a:t> </a:t>
            </a:r>
            <a:r>
              <a:rPr lang="en-US" dirty="0" err="1"/>
              <a:t>recursividad</a:t>
            </a:r>
            <a:endParaRPr lang="es-ES" dirty="0"/>
          </a:p>
        </p:txBody>
      </p:sp>
      <p:sp>
        <p:nvSpPr>
          <p:cNvPr id="28" name="Marcador de texto 27">
            <a:extLst>
              <a:ext uri="{FF2B5EF4-FFF2-40B4-BE49-F238E27FC236}">
                <a16:creationId xmlns:a16="http://schemas.microsoft.com/office/drawing/2014/main" id="{FF11DF42-6A60-9CCD-241E-1179C4B75576}"/>
              </a:ext>
            </a:extLst>
          </p:cNvPr>
          <p:cNvSpPr>
            <a:spLocks noGrp="1"/>
          </p:cNvSpPr>
          <p:nvPr>
            <p:ph type="body" sz="quarter" idx="20"/>
          </p:nvPr>
        </p:nvSpPr>
        <p:spPr>
          <a:xfrm>
            <a:off x="8579167" y="2775799"/>
            <a:ext cx="3200400" cy="731520"/>
          </a:xfrm>
        </p:spPr>
        <p:txBody>
          <a:bodyPr rtlCol="0">
            <a:noAutofit/>
          </a:bodyPr>
          <a:lstStyle>
            <a:defPPr>
              <a:defRPr lang="es-ES"/>
            </a:defPPr>
          </a:lstStyle>
          <a:p>
            <a:pPr rtl="0"/>
            <a:r>
              <a:rPr lang="es-ES" dirty="0"/>
              <a:t>Esto se refiere al uso de la recursión en la programación modular, donde los módulos (o funciones) se llaman recursivamente dentro de sí mismos para resolver un problema de manera recursiva.</a:t>
            </a:r>
          </a:p>
        </p:txBody>
      </p:sp>
      <p:sp>
        <p:nvSpPr>
          <p:cNvPr id="8" name="Marcador de fecha 7">
            <a:extLst>
              <a:ext uri="{FF2B5EF4-FFF2-40B4-BE49-F238E27FC236}">
                <a16:creationId xmlns:a16="http://schemas.microsoft.com/office/drawing/2014/main" id="{F2F88A9F-EEB6-501A-D6C6-C5AF9E9CE4EF}"/>
              </a:ext>
            </a:extLst>
          </p:cNvPr>
          <p:cNvSpPr>
            <a:spLocks noGrp="1"/>
          </p:cNvSpPr>
          <p:nvPr>
            <p:ph type="dt" sz="half" idx="10"/>
          </p:nvPr>
        </p:nvSpPr>
        <p:spPr>
          <a:xfrm>
            <a:off x="4937760" y="6353175"/>
            <a:ext cx="1097280" cy="365125"/>
          </a:xfrm>
        </p:spPr>
        <p:txBody>
          <a:bodyPr rtlCol="0"/>
          <a:lstStyle>
            <a:defPPr>
              <a:defRPr lang="es-ES"/>
            </a:defPPr>
          </a:lstStyle>
          <a:p>
            <a:pPr rtl="0"/>
            <a:r>
              <a:rPr lang="es-ES"/>
              <a:t>20XX</a:t>
            </a:r>
          </a:p>
        </p:txBody>
      </p:sp>
      <p:sp>
        <p:nvSpPr>
          <p:cNvPr id="9" name="Marcador de pie de página 8">
            <a:extLst>
              <a:ext uri="{FF2B5EF4-FFF2-40B4-BE49-F238E27FC236}">
                <a16:creationId xmlns:a16="http://schemas.microsoft.com/office/drawing/2014/main" id="{8AF46C38-A8A9-5EFD-6B05-7ECB36A91CE4}"/>
              </a:ext>
            </a:extLst>
          </p:cNvPr>
          <p:cNvSpPr>
            <a:spLocks noGrp="1"/>
          </p:cNvSpPr>
          <p:nvPr>
            <p:ph type="ftr" sz="quarter" idx="11"/>
          </p:nvPr>
        </p:nvSpPr>
        <p:spPr>
          <a:xfrm>
            <a:off x="7223224" y="6350000"/>
            <a:ext cx="2711886" cy="365125"/>
          </a:xfrm>
        </p:spPr>
        <p:txBody>
          <a:bodyPr rtlCol="0"/>
          <a:lstStyle>
            <a:defPPr>
              <a:defRPr lang="es-ES"/>
            </a:defPPr>
          </a:lstStyle>
          <a:p>
            <a:pPr rtl="0"/>
            <a:r>
              <a:rPr lang="es-ES" dirty="0"/>
              <a:t>Título de la presentación de lanzamiento</a:t>
            </a:r>
          </a:p>
        </p:txBody>
      </p:sp>
      <p:sp>
        <p:nvSpPr>
          <p:cNvPr id="10" name="Marcador de número de diapositiva 9">
            <a:extLst>
              <a:ext uri="{FF2B5EF4-FFF2-40B4-BE49-F238E27FC236}">
                <a16:creationId xmlns:a16="http://schemas.microsoft.com/office/drawing/2014/main" id="{BCE544BA-3A18-EA37-3243-2DF810D04FD2}"/>
              </a:ext>
            </a:extLst>
          </p:cNvPr>
          <p:cNvSpPr>
            <a:spLocks noGrp="1"/>
          </p:cNvSpPr>
          <p:nvPr>
            <p:ph type="sldNum" sz="quarter" idx="12"/>
          </p:nvPr>
        </p:nvSpPr>
        <p:spPr>
          <a:xfrm>
            <a:off x="11123295" y="6356350"/>
            <a:ext cx="457200" cy="365125"/>
          </a:xfrm>
        </p:spPr>
        <p:txBody>
          <a:bodyPr rtlCol="0"/>
          <a:lstStyle>
            <a:defPPr>
              <a:defRPr lang="es-ES"/>
            </a:defPPr>
          </a:lstStyle>
          <a:p>
            <a:pPr rtl="0"/>
            <a:fld id="{B5CEABB6-07DC-46E8-9B57-56EC44A396E5}" type="slidenum">
              <a:rPr lang="es-ES" smtClean="0"/>
              <a:pPr rtl="0"/>
              <a:t>5</a:t>
            </a:fld>
            <a:endParaRPr lang="es-ES" dirty="0"/>
          </a:p>
        </p:txBody>
      </p:sp>
    </p:spTree>
    <p:extLst>
      <p:ext uri="{BB962C8B-B14F-4D97-AF65-F5344CB8AC3E}">
        <p14:creationId xmlns:p14="http://schemas.microsoft.com/office/powerpoint/2010/main" val="51270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rtlCol="0">
            <a:normAutofit/>
          </a:bodyPr>
          <a:lstStyle>
            <a:defPPr>
              <a:defRPr lang="es-ES"/>
            </a:defPPr>
          </a:lstStyle>
          <a:p>
            <a:pPr rtl="0"/>
            <a:r>
              <a:rPr lang="es-ES" sz="4200" dirty="0"/>
              <a:t>Mapa conceptual</a:t>
            </a:r>
          </a:p>
        </p:txBody>
      </p:sp>
      <p:pic>
        <p:nvPicPr>
          <p:cNvPr id="24" name="Imagen 23">
            <a:extLst>
              <a:ext uri="{FF2B5EF4-FFF2-40B4-BE49-F238E27FC236}">
                <a16:creationId xmlns:a16="http://schemas.microsoft.com/office/drawing/2014/main" id="{9A539D70-D065-5AE5-42D3-7FF2F9EE3C6C}"/>
              </a:ext>
            </a:extLst>
          </p:cNvPr>
          <p:cNvPicPr>
            <a:picLocks noChangeAspect="1"/>
          </p:cNvPicPr>
          <p:nvPr/>
        </p:nvPicPr>
        <p:blipFill>
          <a:blip r:embed="rId3"/>
          <a:stretch>
            <a:fillRect/>
          </a:stretch>
        </p:blipFill>
        <p:spPr>
          <a:xfrm>
            <a:off x="4527848" y="2646129"/>
            <a:ext cx="7095747" cy="2998301"/>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rtlCol="0">
            <a:normAutofit/>
          </a:bodyPr>
          <a:lstStyle>
            <a:defPPr>
              <a:defRPr lang="es-ES"/>
            </a:defPPr>
          </a:lstStyle>
          <a:p>
            <a:pPr rtl="0"/>
            <a:r>
              <a:rPr lang="es-ES" sz="5800" dirty="0"/>
              <a:t>MUCHAS GRACIAS</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rtlCol="0">
            <a:normAutofit/>
          </a:bodyPr>
          <a:lstStyle>
            <a:defPPr>
              <a:defRPr lang="es-ES"/>
            </a:defPPr>
          </a:lstStyle>
          <a:p>
            <a:pPr rtl="0"/>
            <a:r>
              <a:rPr lang="es-ES" dirty="0"/>
              <a:t>Luis Salazar</a:t>
            </a:r>
          </a:p>
          <a:p>
            <a:pPr rtl="0"/>
            <a:r>
              <a:rPr lang="es-ES" dirty="0"/>
              <a:t>2SB</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Personalizado">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1374546_TF33968143_Win32" id="{212BFE24-30E6-4C3E-9B53-F29A9181BD21}" vid="{982B489A-C9B1-4FBF-BBC5-D41820D2710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74F3B805-9182-4EE7-B68A-02EE558FC4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{FE00FE4E-E32E-46AC-942A-91EB5237714B}tf33968143_win32</Template>
  <TotalTime>14</TotalTime>
  <Words>347</Words>
  <Application>Microsoft Office PowerPoint</Application>
  <PresentationFormat>Panorámica</PresentationFormat>
  <Paragraphs>47</Paragraphs>
  <Slides>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Avenir Next LT Pro</vt:lpstr>
      <vt:lpstr>Calibri</vt:lpstr>
      <vt:lpstr>Personalizado</vt:lpstr>
      <vt:lpstr>recursividad</vt:lpstr>
      <vt:lpstr>Qué es?</vt:lpstr>
      <vt:lpstr>Recursividad simple</vt:lpstr>
      <vt:lpstr>Tipos según como se llaman</vt:lpstr>
      <vt:lpstr>Tipos según como se llaman</vt:lpstr>
      <vt:lpstr>Mapa conceptual</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recursividad</dc:title>
  <dc:creator>LUIS ALBERTO SALAZAR CANCHE</dc:creator>
  <cp:lastModifiedBy>LUIS ALBERTO SALAZAR CANCHE</cp:lastModifiedBy>
  <cp:revision>1</cp:revision>
  <dcterms:created xsi:type="dcterms:W3CDTF">2024-02-26T17:24:30Z</dcterms:created>
  <dcterms:modified xsi:type="dcterms:W3CDTF">2024-02-26T17:39:24Z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