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8" r:id="rId2"/>
    <p:sldId id="262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13/06/2024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13/06/2024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69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3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5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6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2887AF9-0381-E50A-EE5A-2895C419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7" y="2321859"/>
            <a:ext cx="5714821" cy="380648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DA2767-2432-431E-96AB-346CC709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4972"/>
            <a:ext cx="5969065" cy="39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Visão geral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8182169-91B3-489A-7ADB-7411F9F859A7}"/>
              </a:ext>
            </a:extLst>
          </p:cNvPr>
          <p:cNvSpPr txBox="1">
            <a:spLocks/>
          </p:cNvSpPr>
          <p:nvPr/>
        </p:nvSpPr>
        <p:spPr>
          <a:xfrm>
            <a:off x="5979381" y="2683046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cidades: 417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cidades litorâneas: 32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 não litorâneas: 385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no litoral: 18536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fora do litoral: 13619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5F4E4A-1D67-8A9D-6DD6-E80A2198DE1F}"/>
              </a:ext>
            </a:extLst>
          </p:cNvPr>
          <p:cNvSpPr txBox="1">
            <a:spLocks/>
          </p:cNvSpPr>
          <p:nvPr/>
        </p:nvSpPr>
        <p:spPr>
          <a:xfrm>
            <a:off x="5979381" y="4173787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0: 6602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1: 136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2: 1603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3: 2152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4: 7680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5: 13982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50E3B5-2C9E-5F5B-31C8-0CAA1AC9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1920046"/>
            <a:ext cx="518232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0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8F8ED03-86C6-2D58-0C04-799678241668}"/>
              </a:ext>
            </a:extLst>
          </p:cNvPr>
          <p:cNvSpPr txBox="1">
            <a:spLocks/>
          </p:cNvSpPr>
          <p:nvPr/>
        </p:nvSpPr>
        <p:spPr>
          <a:xfrm>
            <a:off x="4962972" y="3561679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0 é de 257, tendo o total de casos de 2069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6 cidades no litoral com 141 casos representando 6.8148864185596905 %</a:t>
            </a:r>
          </a:p>
          <a:p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251 cidades fora do litoral com 1928 casos representando 93.1851135814403 %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461F1B-EE34-AA47-334B-1BD885B5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25" y="1897468"/>
            <a:ext cx="4125747" cy="3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1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3E978DA-2FEB-036E-B957-D4F4F1D4CA3B}"/>
              </a:ext>
            </a:extLst>
          </p:cNvPr>
          <p:cNvSpPr txBox="1">
            <a:spLocks/>
          </p:cNvSpPr>
          <p:nvPr/>
        </p:nvSpPr>
        <p:spPr>
          <a:xfrm>
            <a:off x="4504010" y="3675528"/>
            <a:ext cx="6536783" cy="411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1 é de 87, tendo o total de casos de 4934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9 cidades no litoral com 1549 casos representando 31.39440616132955 %</a:t>
            </a:r>
          </a:p>
          <a:p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78 cidades fora do litoral com 3385 casos representando 68.60559383867044 %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EFF7A9-6FB8-B835-CF0E-4EB5F92A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" y="1910172"/>
            <a:ext cx="3937802" cy="35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C845BAB-EFC0-1A77-E51D-33A7A46D619B}"/>
              </a:ext>
            </a:extLst>
          </p:cNvPr>
          <p:cNvSpPr txBox="1">
            <a:spLocks/>
          </p:cNvSpPr>
          <p:nvPr/>
        </p:nvSpPr>
        <p:spPr>
          <a:xfrm>
            <a:off x="4321085" y="3514337"/>
            <a:ext cx="6536783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2 é de 50, tendo o total de casos de 4370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12 cidades no litoral com 1744 casos representando 39.90846681922197 %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38 cidades fora do litoral com 2626 casos representando 60.09153318077803 %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00112D-092E-3855-ADC4-D2592F37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03618"/>
            <a:ext cx="3539812" cy="32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66F1A34-6A65-D280-F3DB-903D39E6C51F}"/>
              </a:ext>
            </a:extLst>
          </p:cNvPr>
          <p:cNvSpPr txBox="1">
            <a:spLocks/>
          </p:cNvSpPr>
          <p:nvPr/>
        </p:nvSpPr>
        <p:spPr>
          <a:xfrm>
            <a:off x="4675453" y="3886907"/>
            <a:ext cx="6536783" cy="300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3 é de 23, tendo o total de casos de 20782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5 cidades no litoral com 15102 casos representando 72.66865556731787 %</a:t>
            </a:r>
          </a:p>
          <a:p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18 cidades fora do litoral com 5680 casos representando 27.33134443268213 %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1E56FC-E3D8-A26B-9FE8-7C1B0E21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58351"/>
            <a:ext cx="4009611" cy="39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41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106</TotalTime>
  <Words>293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Personalizado</vt:lpstr>
      <vt:lpstr>Gráficos</vt:lpstr>
      <vt:lpstr>Visão geral</vt:lpstr>
      <vt:lpstr>CLUSTERS 0</vt:lpstr>
      <vt:lpstr>CLUSTERS 1 </vt:lpstr>
      <vt:lpstr>CLUSTERS 2</vt:lpstr>
      <vt:lpstr>CLUSTERS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Claudio frança</dc:creator>
  <cp:lastModifiedBy>Luis Claudio frança</cp:lastModifiedBy>
  <cp:revision>5</cp:revision>
  <dcterms:created xsi:type="dcterms:W3CDTF">2024-06-13T14:55:01Z</dcterms:created>
  <dcterms:modified xsi:type="dcterms:W3CDTF">2024-06-13T16:44:44Z</dcterms:modified>
</cp:coreProperties>
</file>