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8" r:id="rId2"/>
    <p:sldId id="262" r:id="rId3"/>
    <p:sldId id="261" r:id="rId4"/>
    <p:sldId id="263" r:id="rId5"/>
    <p:sldId id="265" r:id="rId6"/>
    <p:sldId id="264" r:id="rId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48" autoAdjust="0"/>
  </p:normalViewPr>
  <p:slideViewPr>
    <p:cSldViewPr snapToGrid="0">
      <p:cViewPr varScale="1">
        <p:scale>
          <a:sx n="103" d="100"/>
          <a:sy n="103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13/06/2024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13/06/2024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39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692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539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159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465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6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13/06/2024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13/06/2024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13/06/2024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13/06/2024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13/06/2024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13/06/2024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13/06/2024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13/06/2024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13/06/2024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13/06/2024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13/06/2024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13/06/2024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Gráficos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2887AF9-0381-E50A-EE5A-2895C4192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47" y="2321859"/>
            <a:ext cx="5714821" cy="380648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8DA2767-2432-431E-96AB-346CC709A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84972"/>
            <a:ext cx="5969065" cy="394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Visão geral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8182169-91B3-489A-7ADB-7411F9F859A7}"/>
              </a:ext>
            </a:extLst>
          </p:cNvPr>
          <p:cNvSpPr txBox="1">
            <a:spLocks/>
          </p:cNvSpPr>
          <p:nvPr/>
        </p:nvSpPr>
        <p:spPr>
          <a:xfrm>
            <a:off x="6096000" y="3166158"/>
            <a:ext cx="6438172" cy="525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de cidades: 417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de cidades litorâneas: 32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de cidade não litorâneas: 385</a:t>
            </a:r>
          </a:p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de casos no litoral: 18536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de casos fora do litoral: 13619</a:t>
            </a:r>
          </a:p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de habitantes em cidades litorâneas: 5451225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de habitantes em cidades não litorâneas: 9893222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E5F4E4A-1D67-8A9D-6DD6-E80A2198DE1F}"/>
              </a:ext>
            </a:extLst>
          </p:cNvPr>
          <p:cNvSpPr txBox="1">
            <a:spLocks/>
          </p:cNvSpPr>
          <p:nvPr/>
        </p:nvSpPr>
        <p:spPr>
          <a:xfrm>
            <a:off x="6096000" y="5043534"/>
            <a:ext cx="6438172" cy="525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de casos com categoria de turismo 0: 6602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de casos com categoria de turismo 1: 136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de casos com categoria de turismo 2: 1603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de casos com categoria de turismo 3: 2152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de casos com categoria de turismo 4: 7680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de casos com categoria de turismo 5: 13982</a:t>
            </a:r>
          </a:p>
          <a:p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350E3B5-2C9E-5F5B-31C8-0CAA1AC93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1920046"/>
            <a:ext cx="5182323" cy="4544059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4A36E750-01C6-FFAC-F505-612EDC29C4F3}"/>
              </a:ext>
            </a:extLst>
          </p:cNvPr>
          <p:cNvSpPr txBox="1">
            <a:spLocks/>
          </p:cNvSpPr>
          <p:nvPr/>
        </p:nvSpPr>
        <p:spPr>
          <a:xfrm>
            <a:off x="6096000" y="5865500"/>
            <a:ext cx="6438172" cy="525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Incidência de casos em cidades litorâneas: 3.4003 a cada mil habitantes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Incidência de casos em cidades não litorâneas: 1.3766 a cada mil habitantes</a:t>
            </a:r>
          </a:p>
        </p:txBody>
      </p:sp>
    </p:spTree>
    <p:extLst>
      <p:ext uri="{BB962C8B-B14F-4D97-AF65-F5344CB8AC3E}">
        <p14:creationId xmlns:p14="http://schemas.microsoft.com/office/powerpoint/2010/main" val="82039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CLUSTERS 0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68F8ED03-86C6-2D58-0C04-799678241668}"/>
              </a:ext>
            </a:extLst>
          </p:cNvPr>
          <p:cNvSpPr txBox="1">
            <a:spLocks/>
          </p:cNvSpPr>
          <p:nvPr/>
        </p:nvSpPr>
        <p:spPr>
          <a:xfrm>
            <a:off x="4962972" y="3561679"/>
            <a:ext cx="6438172" cy="525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número de cidades no cluster 0 é de 257, tendo o total de casos de 2069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Sendo 6 cidades no litoral com 141 casos representando 6.8148864185596905 %</a:t>
            </a:r>
          </a:p>
          <a:p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Sendo 251 cidades fora do litoral com 1928 casos representando 93.1851135814403 %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A461F1B-EE34-AA47-334B-1BD885B57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25" y="1897468"/>
            <a:ext cx="4125747" cy="385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0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CLUSTERS 1	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3E978DA-2FEB-036E-B957-D4F4F1D4CA3B}"/>
              </a:ext>
            </a:extLst>
          </p:cNvPr>
          <p:cNvSpPr txBox="1">
            <a:spLocks/>
          </p:cNvSpPr>
          <p:nvPr/>
        </p:nvSpPr>
        <p:spPr>
          <a:xfrm>
            <a:off x="4504010" y="3675528"/>
            <a:ext cx="6536783" cy="4118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número de cidades no cluster 1 é de 87, tendo o total de casos de 4934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Sendo 9 cidades no litoral com 1549 casos representando 31.39440616132955 %</a:t>
            </a:r>
          </a:p>
          <a:p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Sendo 78 cidades fora do litoral com 3385 casos representando 68.60559383867044 %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3EFF7A9-6FB8-B835-CF0E-4EB5F92A2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98" y="1910172"/>
            <a:ext cx="3937802" cy="353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0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CLUSTERS 2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C845BAB-EFC0-1A77-E51D-33A7A46D619B}"/>
              </a:ext>
            </a:extLst>
          </p:cNvPr>
          <p:cNvSpPr txBox="1">
            <a:spLocks/>
          </p:cNvSpPr>
          <p:nvPr/>
        </p:nvSpPr>
        <p:spPr>
          <a:xfrm>
            <a:off x="4321085" y="3514337"/>
            <a:ext cx="6536783" cy="525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número de cidades no cluster 2 é de 50, tendo o total de casos de 4370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Sendo 12 cidades no litoral com 1744 casos representando 39.90846681922197 %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Sendo 38 cidades fora do litoral com 2626 casos representando 60.09153318077803 %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900112D-092E-3855-ADC4-D2592F376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2003618"/>
            <a:ext cx="3539812" cy="324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6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CLUSTERS 3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66F1A34-6A65-D280-F3DB-903D39E6C51F}"/>
              </a:ext>
            </a:extLst>
          </p:cNvPr>
          <p:cNvSpPr txBox="1">
            <a:spLocks/>
          </p:cNvSpPr>
          <p:nvPr/>
        </p:nvSpPr>
        <p:spPr>
          <a:xfrm>
            <a:off x="4675453" y="3886907"/>
            <a:ext cx="6536783" cy="3000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número de cidades no cluster 3 é de 23, tendo o total de casos de 20782</a:t>
            </a:r>
            <a:b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Sendo 5 cidades no litoral com 15102 casos representando 72.66865556731787 %</a:t>
            </a:r>
          </a:p>
          <a:p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Sendo 18 cidades fora do litoral com 5680 casos representando 27.33134443268213 %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D1E56FC-E3D8-A26B-9FE8-7C1B0E215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2058351"/>
            <a:ext cx="4009611" cy="395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5410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tecnológico</Template>
  <TotalTime>106</TotalTime>
  <Words>337</Words>
  <Application>Microsoft Office PowerPoint</Application>
  <PresentationFormat>Widescreen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Personalizado</vt:lpstr>
      <vt:lpstr>Gráficos</vt:lpstr>
      <vt:lpstr>Visão geral</vt:lpstr>
      <vt:lpstr>CLUSTERS 0</vt:lpstr>
      <vt:lpstr>CLUSTERS 1 </vt:lpstr>
      <vt:lpstr>CLUSTERS 2</vt:lpstr>
      <vt:lpstr>CLUSTERS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Claudio frança</dc:creator>
  <cp:lastModifiedBy>Luis Claudio frança</cp:lastModifiedBy>
  <cp:revision>8</cp:revision>
  <dcterms:created xsi:type="dcterms:W3CDTF">2024-06-13T14:55:01Z</dcterms:created>
  <dcterms:modified xsi:type="dcterms:W3CDTF">2024-06-13T17:55:39Z</dcterms:modified>
</cp:coreProperties>
</file>