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65584-6EBB-9BD0-8C5A-67CBB63C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C7AE3-33DD-0E29-0210-1397E90D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9A04D-B5E4-444F-3CA4-366C92CC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2850B-E337-57E6-26D9-9348D9F9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10474-2C3D-73DC-1CA9-BEFD273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9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8F488-A4EC-D22B-481E-3CEA1ADB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B39D4-8CEA-68B4-EFF3-C51E7A72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5B85D-92C6-4388-EEE2-16213BC6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91C22-1ACE-EAF7-E076-62CC8D7C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06E74-A11E-4FF0-FFED-7CB440A5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9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FA001-FDE8-2A00-D6AC-E6670B62E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AAA9E-253D-536B-EBB0-A7C63EF1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B3F23-7F06-8888-65B0-609321A2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13A7F-73FF-E940-B163-8133969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5798D-CD99-D36A-58AB-2FADD74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0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88E63-BEB3-A35B-1B60-EB8D603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7832B-06EC-A7AC-D3EF-82ECB740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06EEA-3FDC-5AAB-88AD-7A31B3A6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BE524-76CC-60FD-3DDD-3B39F3FB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0DC11-5E12-8CD9-81C9-027250DD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2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AB682-A1AD-5FCF-5E1D-5E603129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6FBB9-4B61-84E6-ABC4-425B200E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11003-AB80-DAE1-ADEF-84907EC9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36075-E1D3-5763-A351-39A0E244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CF929-DDCB-C94C-9188-75D59AB1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83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5739-121A-57D1-149F-4A9665D9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F5944-F4FB-B2E9-4898-C50AFF10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E5633-D68C-F841-8FD7-00866DF3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0F9EA-4435-04DA-A1BC-664490C1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24AE2-619F-3DF0-A1C6-27CF770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B0194-599E-0686-6BE7-4856944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8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3CD21-7023-DF5E-9D99-AFD0CE2A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4DA8B-6150-5388-607F-B6AC7CFE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B75CF-727D-6830-306D-0711E777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50B288-0853-71F3-7B43-47BBB0B0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A79771-978D-F90E-A8BC-07084E982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38C16D-B8F0-6DC6-10B7-5CFD7C28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41BC2A-98FD-81E1-FFA7-0A47ED0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DC69A5-120E-9EA3-6D05-ABB1EC3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60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C011F-B98F-CE0B-F0DE-5200547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F418D4-BC07-4C2C-D0D0-8F12080B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EA7FAC-6371-9BC1-D7CC-8C142F0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B0C24B-2FBF-BE95-1C19-05D2CF7A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0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57AF7A-E4B7-4D33-7892-BCE1571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66E8EB-B034-8314-4884-372EDD4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877E5-0A0A-DEC3-4044-09909E74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09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F71C-6EAA-5932-15AA-C45DB13A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17770-7756-10CE-D77A-E96152FE2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9EC0B-7B9A-94B1-5522-340869D8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4E089-B075-98E2-0940-F1CDB191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4768A2-03B3-2261-A882-61AD1DE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AC8FB-FDA2-419B-D036-81B8D9E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6E1EA-D1FD-3324-A7ED-47A4FA3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934D50-7C89-90B2-72E1-DEDE87D8B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3BFD2-F897-9A9C-BDFC-21E6F02D9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876203-0BB8-22D0-DBE7-38833FF9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E5DBE-8494-6F44-5871-C53576C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8B442-9EAA-2D42-5CB3-E5057458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7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EBC486-6806-D9EF-B494-F86A9680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9B51C-22FC-C0AA-F54E-52A47273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D397B-88ED-78B3-F226-1A84ACFE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D26D-423B-4425-AF8B-5BB3B07B46A4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4EC7A-3EEA-251A-5BF3-E7674F2F3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7E16A-6FE4-6288-B75E-E5BCC68A2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DE675-C63B-C51B-99B7-CB2B2EE02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4F5A2-C0CF-5671-446D-C82876108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1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8E504E3-EAD7-4C05-591D-700D1307D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38030"/>
              </p:ext>
            </p:extLst>
          </p:nvPr>
        </p:nvGraphicFramePr>
        <p:xfrm>
          <a:off x="537328" y="700812"/>
          <a:ext cx="1118019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13">
                  <a:extLst>
                    <a:ext uri="{9D8B030D-6E8A-4147-A177-3AD203B41FA5}">
                      <a16:colId xmlns:a16="http://schemas.microsoft.com/office/drawing/2014/main" val="2534923525"/>
                    </a:ext>
                  </a:extLst>
                </a:gridCol>
                <a:gridCol w="4421171">
                  <a:extLst>
                    <a:ext uri="{9D8B030D-6E8A-4147-A177-3AD203B41FA5}">
                      <a16:colId xmlns:a16="http://schemas.microsoft.com/office/drawing/2014/main" val="1579764363"/>
                    </a:ext>
                  </a:extLst>
                </a:gridCol>
                <a:gridCol w="5382706">
                  <a:extLst>
                    <a:ext uri="{9D8B030D-6E8A-4147-A177-3AD203B41FA5}">
                      <a16:colId xmlns:a16="http://schemas.microsoft.com/office/drawing/2014/main" val="299599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Unitarias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Componente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8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 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Verificar el comportamiento de unidades individuales de código, como funciones o métodos, de manera aislada.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Verificar el funcionamiento de un componente completo, que puede incluir múltiples unidades de código y sus interacciones.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centran en una pequeña porción del código, típicamente una única función o método.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centran en un componente entero, como una clase o un módulo que agrupa varias funcionalidades.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Aislamiento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realizan de forma aislada, sin depender de otros módulos o componentes. A menudo se utilizan </a:t>
                      </a:r>
                      <a:r>
                        <a:rPr lang="es-MX" dirty="0" err="1"/>
                        <a:t>mocks</a:t>
                      </a:r>
                      <a:r>
                        <a:rPr lang="es-MX" dirty="0"/>
                        <a:t> o </a:t>
                      </a:r>
                      <a:r>
                        <a:rPr lang="es-MX" dirty="0" err="1"/>
                        <a:t>stubs</a:t>
                      </a:r>
                      <a:r>
                        <a:rPr lang="es-MX" dirty="0"/>
                        <a:t> para simular dependencias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Aunque los componentes son más grandes que las unidades individuales, las pruebas de componente aún pueden realizarse con un grado de aislamiento, dependiendo de la implementación.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7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Validar que cada unidad de código funcione como se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Validar que el componente en su conjunto funcione correctamente y cumpla con los requisitos esperados.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0783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En resumen, las pruebas unitarias se enfocan en pequeñas unidades de código de manera aislada, mientras que las pruebas de componente evalúan el comportamiento y la funcionalidad de un componente más grande que puede integrar varias unidades de código.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6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886120"/>
            <a:ext cx="11208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instalar </a:t>
            </a:r>
            <a:r>
              <a:rPr lang="es-MX" sz="2800" dirty="0" err="1"/>
              <a:t>cypress</a:t>
            </a:r>
            <a:r>
              <a:rPr lang="es-MX" sz="2800" dirty="0"/>
              <a:t> </a:t>
            </a:r>
          </a:p>
          <a:p>
            <a:pPr algn="just"/>
            <a:r>
              <a:rPr lang="es-MX" sz="2800" dirty="0"/>
              <a:t>    </a:t>
            </a:r>
            <a:r>
              <a:rPr lang="es-MX" sz="2800" dirty="0" err="1"/>
              <a:t>npm</a:t>
            </a:r>
            <a:r>
              <a:rPr lang="es-MX" sz="2800" dirty="0"/>
              <a:t> </a:t>
            </a:r>
            <a:r>
              <a:rPr lang="es-MX" sz="2800" dirty="0" err="1"/>
              <a:t>install</a:t>
            </a:r>
            <a:r>
              <a:rPr lang="es-MX" sz="2800" dirty="0"/>
              <a:t> </a:t>
            </a:r>
            <a:r>
              <a:rPr lang="es-MX" sz="2800" dirty="0" err="1"/>
              <a:t>cypress</a:t>
            </a:r>
            <a:r>
              <a:rPr lang="es-MX" sz="2800" dirty="0"/>
              <a:t> --</a:t>
            </a:r>
            <a:r>
              <a:rPr lang="es-MX" sz="2800" dirty="0" err="1"/>
              <a:t>save-dev</a:t>
            </a:r>
            <a:endParaRPr lang="es-MX" sz="2800" dirty="0"/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verificar la </a:t>
            </a:r>
            <a:r>
              <a:rPr lang="es-MX" sz="2800" dirty="0" err="1"/>
              <a:t>version</a:t>
            </a:r>
            <a:r>
              <a:rPr lang="es-MX" sz="2800" dirty="0"/>
              <a:t> instalada </a:t>
            </a:r>
          </a:p>
          <a:p>
            <a:pPr algn="just"/>
            <a:r>
              <a:rPr lang="es-MX" sz="2800" dirty="0"/>
              <a:t>    </a:t>
            </a:r>
            <a:r>
              <a:rPr lang="es-MX" sz="2800" dirty="0" err="1"/>
              <a:t>npm</a:t>
            </a:r>
            <a:r>
              <a:rPr lang="es-MX" sz="2800" dirty="0"/>
              <a:t> </a:t>
            </a:r>
            <a:r>
              <a:rPr lang="es-MX" sz="2800" dirty="0" err="1"/>
              <a:t>cypress</a:t>
            </a:r>
            <a:r>
              <a:rPr lang="es-MX" sz="2800" dirty="0"/>
              <a:t> --</a:t>
            </a:r>
            <a:r>
              <a:rPr lang="es-MX" sz="2800" dirty="0" err="1"/>
              <a:t>version</a:t>
            </a:r>
            <a:endParaRPr lang="es-MX" sz="2800" dirty="0"/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abrir el entorno de </a:t>
            </a:r>
            <a:r>
              <a:rPr lang="es-MX" sz="2800" dirty="0" err="1"/>
              <a:t>cypress</a:t>
            </a:r>
            <a:r>
              <a:rPr lang="es-MX" sz="2800" dirty="0"/>
              <a:t> </a:t>
            </a:r>
          </a:p>
          <a:p>
            <a:pPr algn="just"/>
            <a:r>
              <a:rPr lang="es-MX" sz="2800" dirty="0"/>
              <a:t>    </a:t>
            </a:r>
            <a:r>
              <a:rPr lang="es-MX" sz="2800" dirty="0" err="1"/>
              <a:t>npx</a:t>
            </a:r>
            <a:r>
              <a:rPr lang="es-MX" sz="2800" dirty="0"/>
              <a:t> </a:t>
            </a:r>
            <a:r>
              <a:rPr lang="es-MX" sz="2800" dirty="0" err="1"/>
              <a:t>cypress</a:t>
            </a:r>
            <a:r>
              <a:rPr lang="es-MX" sz="2800" dirty="0"/>
              <a:t> open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D1AA0-D14B-5B43-70AC-1E7B23D767FA}"/>
              </a:ext>
            </a:extLst>
          </p:cNvPr>
          <p:cNvSpPr/>
          <p:nvPr/>
        </p:nvSpPr>
        <p:spPr>
          <a:xfrm>
            <a:off x="346767" y="0"/>
            <a:ext cx="4598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Instalar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Cypress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6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Al instalar y correr </a:t>
            </a:r>
            <a:r>
              <a:rPr lang="es-MX" sz="2400" dirty="0" err="1"/>
              <a:t>Cypress</a:t>
            </a:r>
            <a:r>
              <a:rPr lang="es-MX" sz="2400" dirty="0"/>
              <a:t> por primera vez, se te presenta la opción de elegir entre</a:t>
            </a:r>
            <a:r>
              <a:rPr lang="en-US" sz="2400" dirty="0"/>
              <a:t>: </a:t>
            </a:r>
          </a:p>
          <a:p>
            <a:pPr algn="just"/>
            <a:endParaRPr lang="es-MX" sz="2400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s-MX" sz="2400" b="1" dirty="0" err="1"/>
              <a:t>End-to-End</a:t>
            </a:r>
            <a:r>
              <a:rPr lang="es-MX" sz="2400" b="1" dirty="0"/>
              <a:t> (E2E) </a:t>
            </a:r>
            <a:r>
              <a:rPr lang="es-MX" sz="2400" b="1" dirty="0" err="1"/>
              <a:t>Testing</a:t>
            </a:r>
            <a:r>
              <a:rPr lang="es-MX" sz="2400" dirty="0"/>
              <a:t>. Este modo te permite escribir y ejecutar pruebas que simulan el comportamiento del usuario final en la aplicación. Las pruebas E2E suelen recorrer toda la aplicación, desde la interfaz de usuario hasta las integraciones con </a:t>
            </a:r>
            <a:r>
              <a:rPr lang="es-MX" sz="2400" dirty="0" err="1"/>
              <a:t>backend</a:t>
            </a:r>
            <a:r>
              <a:rPr lang="es-MX" sz="2400" dirty="0"/>
              <a:t>. </a:t>
            </a:r>
            <a:r>
              <a:rPr lang="es-MX" sz="2400" b="1" dirty="0">
                <a:solidFill>
                  <a:srgbClr val="FF0000"/>
                </a:solidFill>
              </a:rPr>
              <a:t>Selecciona esta opción si tu enfoque inicial es probar el flujo completo de tu aplicación desde el punto de vista del usuario</a:t>
            </a:r>
            <a:r>
              <a:rPr lang="es-MX" sz="2400" dirty="0"/>
              <a:t>.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s-MX" sz="2400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s-MX" sz="2400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s-MX" sz="2400" b="1" dirty="0" err="1"/>
              <a:t>Component</a:t>
            </a:r>
            <a:r>
              <a:rPr lang="es-MX" sz="2400" b="1" dirty="0"/>
              <a:t> </a:t>
            </a:r>
            <a:r>
              <a:rPr lang="es-MX" sz="2400" b="1" dirty="0" err="1"/>
              <a:t>Testing</a:t>
            </a:r>
            <a:r>
              <a:rPr lang="es-MX" sz="2400" b="1" dirty="0"/>
              <a:t>. </a:t>
            </a:r>
            <a:r>
              <a:rPr lang="es-MX" sz="2400" dirty="0"/>
              <a:t>Este modo te permite escribir pruebas para componentes individuales, típicamente en aplicaciones </a:t>
            </a:r>
            <a:r>
              <a:rPr lang="es-MX" sz="2400" dirty="0" err="1"/>
              <a:t>front-end</a:t>
            </a:r>
            <a:r>
              <a:rPr lang="es-MX" sz="2400" dirty="0"/>
              <a:t> modernas que usan </a:t>
            </a:r>
            <a:r>
              <a:rPr lang="es-MX" sz="2400" dirty="0" err="1"/>
              <a:t>frameworks</a:t>
            </a:r>
            <a:r>
              <a:rPr lang="es-MX" sz="2400" dirty="0"/>
              <a:t> como </a:t>
            </a:r>
            <a:r>
              <a:rPr lang="es-MX" sz="2400" dirty="0" err="1"/>
              <a:t>React</a:t>
            </a:r>
            <a:r>
              <a:rPr lang="es-MX" sz="2400" dirty="0"/>
              <a:t>, </a:t>
            </a:r>
            <a:r>
              <a:rPr lang="es-MX" sz="2400" dirty="0" err="1"/>
              <a:t>Vue</a:t>
            </a:r>
            <a:r>
              <a:rPr lang="es-MX" sz="2400" dirty="0"/>
              <a:t>, o Angular. Estas pruebas verifican que los componentes se comporten correctamente en aislamiento. </a:t>
            </a:r>
            <a:r>
              <a:rPr lang="es-MX" sz="2400" b="1" dirty="0">
                <a:solidFill>
                  <a:srgbClr val="FF0000"/>
                </a:solidFill>
              </a:rPr>
              <a:t>Selecciona esta opción si quieres probar los componentes individuales de tu aplicación de manera independiente.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D1AA0-D14B-5B43-70AC-1E7B23D767FA}"/>
              </a:ext>
            </a:extLst>
          </p:cNvPr>
          <p:cNvSpPr/>
          <p:nvPr/>
        </p:nvSpPr>
        <p:spPr>
          <a:xfrm>
            <a:off x="461912" y="0"/>
            <a:ext cx="5390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Aplicación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Cypress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9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Si deseas realizar ambos tipos de pruebas (E2E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), puedes seguir uno de estos enfoques:</a:t>
            </a:r>
          </a:p>
          <a:p>
            <a:pPr algn="just"/>
            <a:endParaRPr lang="es-MX" sz="2400" dirty="0"/>
          </a:p>
          <a:p>
            <a:pPr lvl="1" algn="just"/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Opción 1: </a:t>
            </a:r>
            <a:r>
              <a:rPr lang="es-MX" sz="2400" dirty="0"/>
              <a:t>Configurar 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por separado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	Selecciona "</a:t>
            </a:r>
            <a:r>
              <a:rPr lang="es-MX" sz="2400" dirty="0" err="1"/>
              <a:t>End-to-End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" primero cuando se te pregunte al configurar </a:t>
            </a:r>
            <a:r>
              <a:rPr lang="es-MX" sz="2400" dirty="0" err="1"/>
              <a:t>Cypress</a:t>
            </a:r>
            <a:r>
              <a:rPr lang="es-MX" sz="2400" dirty="0"/>
              <a:t> por primera vez. Esto configurará tu proyecto para pruebas E2E.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	Configura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después: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Una vez que hayas configurado E2E </a:t>
            </a:r>
            <a:r>
              <a:rPr lang="es-MX" sz="2400" dirty="0" err="1"/>
              <a:t>Testing</a:t>
            </a:r>
            <a:r>
              <a:rPr lang="es-MX" sz="2400" dirty="0"/>
              <a:t>, puedes agregar la configuración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. </a:t>
            </a:r>
            <a:r>
              <a:rPr lang="es-MX" sz="2400" dirty="0" err="1"/>
              <a:t>Cypress</a:t>
            </a:r>
            <a:r>
              <a:rPr lang="es-MX" sz="2400" dirty="0"/>
              <a:t> generará las carpetas y archivos necesarios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cuando lo habilites.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Puedes hacer esto ejecutando el comando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endParaRPr lang="es-MX" sz="2400" dirty="0"/>
          </a:p>
          <a:p>
            <a:pPr lvl="3" algn="just"/>
            <a:r>
              <a:rPr lang="es-MX" sz="2400" dirty="0"/>
              <a:t>		</a:t>
            </a:r>
            <a:r>
              <a:rPr lang="es-MX" sz="2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npx</a:t>
            </a:r>
            <a:r>
              <a:rPr lang="es-MX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s-MX" sz="2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cypress</a:t>
            </a:r>
            <a:r>
              <a:rPr lang="es-MX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open-</a:t>
            </a:r>
            <a:r>
              <a:rPr lang="es-MX" sz="2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ct</a:t>
            </a:r>
            <a:endParaRPr lang="es-MX" sz="24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2" algn="just"/>
            <a:r>
              <a:rPr lang="es-MX" sz="2400" dirty="0"/>
              <a:t>	Esto abrirá la interfaz de </a:t>
            </a:r>
            <a:r>
              <a:rPr lang="es-MX" sz="2400" dirty="0" err="1"/>
              <a:t>Cypress</a:t>
            </a:r>
            <a:r>
              <a:rPr lang="es-MX" sz="2400" dirty="0"/>
              <a:t> específicamente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D1AA0-D14B-5B43-70AC-1E7B23D767FA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274823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MX" sz="1600" dirty="0"/>
          </a:p>
          <a:p>
            <a:pPr lvl="1" algn="just"/>
            <a:r>
              <a:rPr lang="es-MX" sz="2400" dirty="0"/>
              <a:t>Opción 2: Configurar ambos desde el principio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Selecciona cualquiera de los dos (E2E o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) durante la configuración inicial.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Agrega la configuración del otro tipo de prueba más tarde en el archivo cypress.config.js (o </a:t>
            </a:r>
            <a:r>
              <a:rPr lang="es-MX" sz="2400" dirty="0" err="1"/>
              <a:t>cypress.json</a:t>
            </a:r>
            <a:r>
              <a:rPr lang="es-MX" sz="2400" dirty="0"/>
              <a:t> en versiones anteriores):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Para E2E </a:t>
            </a:r>
            <a:r>
              <a:rPr lang="es-MX" sz="2400" dirty="0" err="1"/>
              <a:t>Testing</a:t>
            </a:r>
            <a:r>
              <a:rPr lang="es-MX" sz="2400" dirty="0"/>
              <a:t>:</a:t>
            </a:r>
          </a:p>
          <a:p>
            <a:pPr lvl="5" algn="just"/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module.exports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=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e2e: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setupNodeEvents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)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  //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implement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listeners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here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},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baseUrl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'http://localhost:3000',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// otras configuraciones específicas para E2E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}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6432C5-473A-E654-B1C8-5E742F539B86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197654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MX" sz="2400" dirty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:</a:t>
            </a:r>
          </a:p>
          <a:p>
            <a:pPr lvl="5" algn="just"/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module.exports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=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component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devServer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framework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'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react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',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bundler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'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webpack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',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},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// otras configuraciones específicas para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Component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Testing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}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marL="1257300" lvl="2" indent="-342900" algn="just">
              <a:buFont typeface="+mj-lt"/>
              <a:buAutoNum type="arabicPeriod"/>
            </a:pPr>
            <a:endParaRPr lang="es-MX" sz="1600" dirty="0"/>
          </a:p>
          <a:p>
            <a:pPr marL="1257300" lvl="2" indent="-342900" algn="just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2DB2FF7-83A3-5BEC-544F-8E513F322522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15904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+mj-lt"/>
              <a:buAutoNum type="arabicPeriod" startAt="3"/>
            </a:pPr>
            <a:r>
              <a:rPr lang="es-MX" sz="2400" dirty="0"/>
              <a:t>Ejecutar pruebas específicas: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Usa </a:t>
            </a:r>
            <a:r>
              <a:rPr lang="es-MX" sz="2400" dirty="0" err="1"/>
              <a:t>npx</a:t>
            </a:r>
            <a:r>
              <a:rPr lang="es-MX" sz="2400" dirty="0"/>
              <a:t> </a:t>
            </a:r>
            <a:r>
              <a:rPr lang="es-MX" sz="2400" dirty="0" err="1"/>
              <a:t>cypress</a:t>
            </a:r>
            <a:r>
              <a:rPr lang="es-MX" sz="2400" dirty="0"/>
              <a:t> open para abrir la interfaz de usuario de </a:t>
            </a:r>
            <a:r>
              <a:rPr lang="es-MX" sz="2400" dirty="0" err="1"/>
              <a:t>Cypress</a:t>
            </a:r>
            <a:r>
              <a:rPr lang="es-MX" sz="2400" dirty="0"/>
              <a:t> donde puedes alternar entre 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en la misma interfaz.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 err="1"/>
              <a:t>Cypress</a:t>
            </a:r>
            <a:r>
              <a:rPr lang="es-MX" sz="2400" dirty="0"/>
              <a:t> mostrará ambos modos en la interfaz si están configurados.</a:t>
            </a:r>
          </a:p>
          <a:p>
            <a:pPr lvl="2" algn="just"/>
            <a:endParaRPr lang="es-MX" sz="2400" dirty="0"/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Resumen: Si planeas realizar tanto E2E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 como </a:t>
            </a:r>
            <a:r>
              <a:rPr lang="es-MX" sz="2400" b="1" dirty="0" err="1">
                <a:solidFill>
                  <a:srgbClr val="FF0000"/>
                </a:solidFill>
              </a:rPr>
              <a:t>Component</a:t>
            </a:r>
            <a:r>
              <a:rPr lang="es-MX" sz="2400" b="1" dirty="0">
                <a:solidFill>
                  <a:srgbClr val="FF000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, no te preocupes demasiado por la selección inicial. Puedes configurar uno primero y luego agregar el otro según sea necesario. </a:t>
            </a:r>
            <a:r>
              <a:rPr lang="es-MX" sz="2400" b="1" dirty="0" err="1">
                <a:solidFill>
                  <a:srgbClr val="FF0000"/>
                </a:solidFill>
              </a:rPr>
              <a:t>Cypress</a:t>
            </a:r>
            <a:r>
              <a:rPr lang="es-MX" sz="2400" b="1" dirty="0">
                <a:solidFill>
                  <a:srgbClr val="FF0000"/>
                </a:solidFill>
              </a:rPr>
              <a:t> es lo suficientemente flexible para permitirte alternar entre ambos tipos de pruebas sin necesidad de reconfigurar todo desde el principio.</a:t>
            </a:r>
          </a:p>
          <a:p>
            <a:pPr lvl="2" algn="just"/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306402-1D73-4CDB-8B52-732AD3A0541F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20359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+mj-lt"/>
              <a:buAutoNum type="arabicPeriod" startAt="3"/>
            </a:pPr>
            <a:r>
              <a:rPr lang="es-MX" sz="2400" dirty="0"/>
              <a:t>Ejecutar pruebas específicas: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Usa </a:t>
            </a:r>
            <a:r>
              <a:rPr lang="es-MX" sz="2400" dirty="0" err="1"/>
              <a:t>npx</a:t>
            </a:r>
            <a:r>
              <a:rPr lang="es-MX" sz="2400" dirty="0"/>
              <a:t> </a:t>
            </a:r>
            <a:r>
              <a:rPr lang="es-MX" sz="2400" dirty="0" err="1"/>
              <a:t>cypress</a:t>
            </a:r>
            <a:r>
              <a:rPr lang="es-MX" sz="2400" dirty="0"/>
              <a:t> open para abrir la interfaz de usuario de </a:t>
            </a:r>
            <a:r>
              <a:rPr lang="es-MX" sz="2400" dirty="0" err="1"/>
              <a:t>Cypress</a:t>
            </a:r>
            <a:r>
              <a:rPr lang="es-MX" sz="2400" dirty="0"/>
              <a:t> donde puedes alternar entre 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en la misma interfaz.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 err="1"/>
              <a:t>Cypress</a:t>
            </a:r>
            <a:r>
              <a:rPr lang="es-MX" sz="2400" dirty="0"/>
              <a:t> mostrará ambos modos en la interfaz si están configurados.</a:t>
            </a:r>
          </a:p>
          <a:p>
            <a:pPr lvl="2" algn="just"/>
            <a:endParaRPr lang="es-MX" sz="2400" dirty="0"/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Resumen: Si planeas realizar tanto E2E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 como </a:t>
            </a:r>
            <a:r>
              <a:rPr lang="es-MX" sz="2400" b="1" dirty="0" err="1">
                <a:solidFill>
                  <a:srgbClr val="FF0000"/>
                </a:solidFill>
              </a:rPr>
              <a:t>Component</a:t>
            </a:r>
            <a:r>
              <a:rPr lang="es-MX" sz="2400" b="1" dirty="0">
                <a:solidFill>
                  <a:srgbClr val="FF000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, no te preocupes demasiado por la selección inicial. Puedes configurar uno primero y luego agregar el otro según sea necesario. </a:t>
            </a:r>
            <a:r>
              <a:rPr lang="es-MX" sz="2400" b="1" dirty="0" err="1">
                <a:solidFill>
                  <a:srgbClr val="FF0000"/>
                </a:solidFill>
              </a:rPr>
              <a:t>Cypress</a:t>
            </a:r>
            <a:r>
              <a:rPr lang="es-MX" sz="2400" b="1" dirty="0">
                <a:solidFill>
                  <a:srgbClr val="FF0000"/>
                </a:solidFill>
              </a:rPr>
              <a:t> es lo suficientemente flexible para permitirte alternar entre ambos tipos de pruebas sin necesidad de reconfigurar todo desde el principio.</a:t>
            </a:r>
          </a:p>
          <a:p>
            <a:pPr lvl="2" algn="just"/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5F838F-9D2D-4500-CCD7-F05B3A6F840C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285342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843</Words>
  <Application>Microsoft Office PowerPoint</Application>
  <PresentationFormat>Panorámica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Contreras Romo</dc:creator>
  <cp:lastModifiedBy>Martin Contreras Romo</cp:lastModifiedBy>
  <cp:revision>2</cp:revision>
  <dcterms:created xsi:type="dcterms:W3CDTF">2024-08-28T21:27:30Z</dcterms:created>
  <dcterms:modified xsi:type="dcterms:W3CDTF">2024-09-02T22:21:21Z</dcterms:modified>
</cp:coreProperties>
</file>