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8C7A-9267-6265-A416-4D73792F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F5970-B1C4-F040-ADF3-0928F5B26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FF53E-AA1A-F96E-B252-63B56EC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31074-62E6-B182-25E0-D578C16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C566C-6CB2-93C7-70CB-720E0BF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5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9D0A-746E-3545-FAD4-74EF5AFC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8D4B1-486F-EF13-FA24-FA39F84E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15E1E-A6E9-EAE0-37DC-4078AED2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B6B0C-FE67-A0E4-7B5C-DAAD0294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BAA3F-1795-FD06-E62E-D4946C40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50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1D8C55-B8B0-2E6E-0C17-23F4FC688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338E1E-E3EA-7371-870E-C1E158F8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F5B7F-169C-58DD-9943-2944E8B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96A55-8AC3-CD70-37EE-EBA353AB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02332-A4AC-2923-3299-9A39E83C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1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3CAA6-F5B4-FED4-4B40-D05BD51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7A060-7EB3-6157-3AFB-F1262239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6ADCB-DFE5-8A5E-414D-CE742C12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3798-4B09-1DA7-5EC3-FDF0B9B6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B99A-23BD-8B20-08B5-B5BB0DE9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7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436D5-0E70-DF53-D4FE-3507411D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52D39-8EC9-D956-EE0B-25B0C2D1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DCCCC-E7B3-9560-5BD7-6F20EB36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07A49-C12C-69EF-BCAB-40A19B4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55E45-1EDF-0834-3994-A9731EB2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67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EA46A-0E48-6B68-BD2E-E420D089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0D8AF-F89B-51A4-BF65-33CDCF6E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E95F-8821-CA56-22D4-1ACEDCB4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3B8EF-9CCC-D650-E8E9-CEB28028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63131-FFB2-371F-D83D-4EAA31E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656B8-4FC8-3D4F-720A-97C16091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82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369D-33B3-BDD9-D63D-6EB163E8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FD4DBC-3DD1-89F7-21FD-FE6155AC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AE380-6E72-C023-DBB2-A0694F76A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06AE68-1D53-9477-565E-02846F2E7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519B09-317E-05D8-F3A9-1E51CF269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A99E83-6203-7CD2-816B-CDC2F30D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4B4034-9249-40DE-A7BA-AE011D69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A89B09-C3BE-75FD-69AB-28350FF1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4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AF4A0-1C35-6BD2-4941-EC9B20E2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642E20-7796-916F-AF2D-E7BBEBF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511852-7BDD-BC5D-C7F7-FA4DD208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11182-9DB9-DB18-9742-991E8978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3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488404-73C6-0BC7-4DDF-B7FCFB5D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405031-983A-DC99-F3F9-5492E57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2F500-1540-411A-9584-CCD0ECE8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3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DC63-FB43-666E-1DEF-3056E444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CFEEE-EF77-E488-32BC-97DE1D78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D625BD-720E-6B8A-0DED-891AD499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4AA4E-D50C-8D88-8BF7-70AF8640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DA763-98F8-33E5-95A9-1373FDE4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96B773-EDC2-595F-C46F-F73375D2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6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A4C95-2FF4-F0DC-F320-141FC019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DD242D-D2CD-DE0B-86A7-EDAAB8A86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292D9-C740-34CF-B679-2FD87F56F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0BFF9-1FC5-5382-07D5-513D7E3A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06A4B3-B58F-27A4-1E42-9D16D5E7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FD22C-C91D-A51D-7C30-32880494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DA3261-972A-6C14-FFB5-88128E5D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1EA3A-28C6-8FE5-8435-527E28BA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74CA1-8F46-E9F2-64DD-38044983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C4D2-B182-41D1-954A-189EA276A05E}" type="datetimeFigureOut">
              <a:rPr lang="es-MX" smtClean="0"/>
              <a:t>05/08/2024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C3A3-1AB5-6934-61C5-9E5320CE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C7EE1-3D28-C125-D6C1-A74037CA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22E3-1D5A-462C-A6BF-C5E4AF98C0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9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C71CF-D8B0-10C5-292A-9A5D62D02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Dollars Project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76517-211D-E806-EAB7-2ABB645E0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letcode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4D3E-2E78-76A8-0362-5A2761B9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Specifications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DD80-975B-E6DA-E550-459ADFD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5. Create a playwright project in GitHub: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Simple project, use this website to automate on https://letcode.in/test; on the website, it has a choice of controls to automate on.</a:t>
            </a:r>
          </a:p>
          <a:p>
            <a:pPr marL="0" indent="0">
              <a:buNone/>
            </a:pPr>
            <a:r>
              <a:rPr lang="en-US" dirty="0"/>
              <a:t>The controls to automate on are : Input / Button / Select / Drag/Multi select / Tables - advanced tables.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-Separate each test for each control exercise.</a:t>
            </a:r>
          </a:p>
          <a:p>
            <a:pPr marL="0" indent="0">
              <a:buNone/>
            </a:pPr>
            <a:r>
              <a:rPr lang="en-US" dirty="0"/>
              <a:t>-Demonstrate running the tests, debugging (set a failure and show debugging), and reporting.</a:t>
            </a:r>
          </a:p>
          <a:p>
            <a:pPr marL="0" indent="0">
              <a:buNone/>
            </a:pPr>
            <a:r>
              <a:rPr lang="en-US" dirty="0"/>
              <a:t>-Explain assertions and how you built the project.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Here is a recording explaining the assignment in depth: https://drive.google.com/file/d/1qoEWU8NtX8GJwIs9BjaYJJyS6tKrXsb2/view?usp=sharing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To complete the task, you need to give access to the GitHub public link, to the following emails: wilson.rodriguez@petscreening.com, and Alex.Sombaty@petscreening.com </a:t>
            </a:r>
          </a:p>
          <a:p>
            <a:pPr marL="0" indent="0">
              <a:buNone/>
            </a:pPr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29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4D3E-2E78-76A8-0362-5A2761B9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commands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DD80-975B-E6DA-E550-459ADFD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Inside that directory, you can run several commands: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test</a:t>
            </a:r>
          </a:p>
          <a:p>
            <a:pPr marL="457200" lvl="1" indent="0">
              <a:buNone/>
            </a:pPr>
            <a:r>
              <a:rPr lang="en-US" dirty="0"/>
              <a:t>    		Runs the end-to-end tests.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test --</a:t>
            </a:r>
            <a:r>
              <a:rPr lang="en-US" b="1" dirty="0" err="1"/>
              <a:t>ui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    		Starts the interactive UI mode.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test --project=chromium</a:t>
            </a:r>
          </a:p>
          <a:p>
            <a:pPr marL="457200" lvl="1" indent="0">
              <a:buNone/>
            </a:pPr>
            <a:r>
              <a:rPr lang="en-US" dirty="0"/>
              <a:t>    		Runs the tests only on Desktop Chrome.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test example</a:t>
            </a:r>
          </a:p>
          <a:p>
            <a:pPr marL="457200" lvl="1" indent="0">
              <a:buNone/>
            </a:pPr>
            <a:r>
              <a:rPr lang="en-US" dirty="0"/>
              <a:t>    		Runs the tests in a specific file.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test --debug</a:t>
            </a:r>
          </a:p>
          <a:p>
            <a:pPr marL="457200" lvl="1" indent="0">
              <a:buNone/>
            </a:pPr>
            <a:r>
              <a:rPr lang="en-US" dirty="0"/>
              <a:t>    		Runs the tests in debug mode.</a:t>
            </a:r>
          </a:p>
          <a:p>
            <a:pPr lvl="1"/>
            <a:r>
              <a:rPr lang="en-US" dirty="0"/>
              <a:t>  </a:t>
            </a:r>
            <a:r>
              <a:rPr lang="en-US" b="1" dirty="0" err="1"/>
              <a:t>npx</a:t>
            </a:r>
            <a:r>
              <a:rPr lang="en-US" b="1" dirty="0"/>
              <a:t> playwright </a:t>
            </a:r>
            <a:r>
              <a:rPr lang="en-US" b="1" dirty="0" err="1"/>
              <a:t>codegen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    		Auto generate tests with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DD80-975B-E6DA-E550-459ADFD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suggest that you begin by typing: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npx</a:t>
            </a:r>
            <a:r>
              <a:rPr lang="en-US" dirty="0"/>
              <a:t> playwright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check out the following files:</a:t>
            </a:r>
          </a:p>
          <a:p>
            <a:pPr marL="0" indent="0">
              <a:buNone/>
            </a:pPr>
            <a:r>
              <a:rPr lang="en-US" dirty="0"/>
              <a:t>  - .\tests\</a:t>
            </a:r>
            <a:r>
              <a:rPr lang="en-US" dirty="0" err="1"/>
              <a:t>example.spec.ts</a:t>
            </a:r>
            <a:r>
              <a:rPr lang="en-US" dirty="0"/>
              <a:t> - Example end-to-end test</a:t>
            </a:r>
          </a:p>
          <a:p>
            <a:pPr marL="0" indent="0">
              <a:buNone/>
            </a:pPr>
            <a:r>
              <a:rPr lang="en-US" dirty="0"/>
              <a:t>  - .\tests-examples\demo-</a:t>
            </a:r>
            <a:r>
              <a:rPr lang="en-US" dirty="0" err="1"/>
              <a:t>todo</a:t>
            </a:r>
            <a:r>
              <a:rPr lang="en-US" dirty="0"/>
              <a:t>-</a:t>
            </a:r>
            <a:r>
              <a:rPr lang="en-US" dirty="0" err="1"/>
              <a:t>app.spec.ts</a:t>
            </a:r>
            <a:r>
              <a:rPr lang="en-US" dirty="0"/>
              <a:t> - Demo Todo App end-to-end tests       </a:t>
            </a:r>
          </a:p>
          <a:p>
            <a:pPr marL="0" indent="0">
              <a:buNone/>
            </a:pPr>
            <a:r>
              <a:rPr lang="en-US" dirty="0"/>
              <a:t>  - .\</a:t>
            </a:r>
            <a:r>
              <a:rPr lang="en-US" dirty="0" err="1"/>
              <a:t>playwright.config.ts</a:t>
            </a:r>
            <a:r>
              <a:rPr lang="en-US" dirty="0"/>
              <a:t> - Playwright Test configuration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Visit https://playwright.dev/docs/intro for more information. ✨</a:t>
            </a:r>
          </a:p>
          <a:p>
            <a:pPr marL="0" indent="0">
              <a:buNone/>
            </a:pPr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4D3E-2E78-76A8-0362-5A2761B9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Async</a:t>
            </a:r>
            <a:r>
              <a:rPr lang="es-MX" dirty="0"/>
              <a:t> y </a:t>
            </a:r>
            <a:r>
              <a:rPr lang="es-MX" dirty="0" err="1"/>
              <a:t>Await</a:t>
            </a:r>
            <a:r>
              <a:rPr lang="es-MX" dirty="0"/>
              <a:t>: ¿Qué son y qué hacen?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DD80-975B-E6DA-E550-459ADFD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Uso Básico de </a:t>
            </a:r>
            <a:r>
              <a:rPr lang="es-MX" b="1" dirty="0" err="1"/>
              <a:t>async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	Al marcar una función con </a:t>
            </a:r>
            <a:r>
              <a:rPr lang="es-MX" dirty="0" err="1"/>
              <a:t>async</a:t>
            </a:r>
            <a:r>
              <a:rPr lang="es-MX" dirty="0"/>
              <a:t>, automáticamente la convertimos en una función que retorna una 	promesa.</a:t>
            </a:r>
          </a:p>
          <a:p>
            <a:pPr marL="0" indent="0">
              <a:buNone/>
            </a:pPr>
            <a:r>
              <a:rPr lang="es-MX" dirty="0"/>
              <a:t>	Por ejemplo, </a:t>
            </a:r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obtenerDatos</a:t>
            </a:r>
            <a:r>
              <a:rPr lang="es-MX" dirty="0"/>
              <a:t>() { ... }.</a:t>
            </a:r>
          </a:p>
          <a:p>
            <a:pPr marL="0" indent="0">
              <a:buNone/>
            </a:pPr>
            <a:r>
              <a:rPr lang="es-MX" b="1" dirty="0"/>
              <a:t>Implementando </a:t>
            </a:r>
            <a:r>
              <a:rPr lang="es-MX" b="1" dirty="0" err="1"/>
              <a:t>await</a:t>
            </a:r>
            <a:r>
              <a:rPr lang="es-MX" b="1" dirty="0"/>
              <a:t>:</a:t>
            </a:r>
          </a:p>
          <a:p>
            <a:pPr marL="457200" lvl="1" indent="0">
              <a:buNone/>
            </a:pPr>
            <a:r>
              <a:rPr lang="es-MX" dirty="0"/>
              <a:t>Dentro de una función </a:t>
            </a:r>
            <a:r>
              <a:rPr lang="es-MX" dirty="0" err="1"/>
              <a:t>async</a:t>
            </a:r>
            <a:r>
              <a:rPr lang="es-MX" dirty="0"/>
              <a:t>, podemos usar </a:t>
            </a:r>
            <a:r>
              <a:rPr lang="es-MX" dirty="0" err="1"/>
              <a:t>await</a:t>
            </a:r>
            <a:r>
              <a:rPr lang="es-MX" dirty="0"/>
              <a:t> para esperar el resultado de una promesa sin bloquear la ejecución del resto del programa.</a:t>
            </a:r>
          </a:p>
          <a:p>
            <a:pPr marL="457200" lvl="1" indent="0">
              <a:buNone/>
            </a:pPr>
            <a:r>
              <a:rPr lang="es-MX" dirty="0"/>
              <a:t>Por ejemplo, </a:t>
            </a:r>
            <a:r>
              <a:rPr lang="es-MX" dirty="0" err="1"/>
              <a:t>let</a:t>
            </a:r>
            <a:r>
              <a:rPr lang="es-MX" dirty="0"/>
              <a:t> resultado = </a:t>
            </a:r>
            <a:r>
              <a:rPr lang="es-MX" dirty="0" err="1"/>
              <a:t>await</a:t>
            </a:r>
            <a:r>
              <a:rPr lang="es-MX" dirty="0"/>
              <a:t> </a:t>
            </a:r>
            <a:r>
              <a:rPr lang="es-MX" dirty="0" err="1"/>
              <a:t>algunaPromesa</a:t>
            </a:r>
            <a:r>
              <a:rPr lang="es-MX" dirty="0"/>
              <a:t>();.</a:t>
            </a:r>
          </a:p>
        </p:txBody>
      </p:sp>
    </p:spTree>
    <p:extLst>
      <p:ext uri="{BB962C8B-B14F-4D97-AF65-F5344CB8AC3E}">
        <p14:creationId xmlns:p14="http://schemas.microsoft.com/office/powerpoint/2010/main" val="37909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4D3E-2E78-76A8-0362-5A2761B9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Async</a:t>
            </a:r>
            <a:r>
              <a:rPr lang="es-MX" dirty="0"/>
              <a:t> y </a:t>
            </a:r>
            <a:r>
              <a:rPr lang="es-MX" dirty="0" err="1"/>
              <a:t>Await</a:t>
            </a:r>
            <a:r>
              <a:rPr lang="es-MX" dirty="0"/>
              <a:t>: ¿Qué son y qué hacen?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5DD80-975B-E6DA-E550-459ADFD2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Demostración con </a:t>
            </a:r>
            <a:r>
              <a:rPr lang="es-MX" b="1" dirty="0" err="1"/>
              <a:t>Playwright</a:t>
            </a:r>
            <a:r>
              <a:rPr lang="es-MX" b="1" dirty="0"/>
              <a:t>:</a:t>
            </a:r>
          </a:p>
          <a:p>
            <a:pPr marL="457200" lvl="1" indent="0">
              <a:buNone/>
            </a:pPr>
            <a:r>
              <a:rPr lang="es-MX" dirty="0"/>
              <a:t>Veamos cómo esto se aplica en </a:t>
            </a:r>
            <a:r>
              <a:rPr lang="es-MX" dirty="0" err="1"/>
              <a:t>Playwright</a:t>
            </a:r>
            <a:r>
              <a:rPr lang="es-MX" dirty="0"/>
              <a:t>. Al realizar pruebas de navegación, frecuentemente esperamos a que las páginas carguen o a que los elementos estén disponibles. Aquí es donde </a:t>
            </a:r>
            <a:r>
              <a:rPr lang="es-MX" dirty="0" err="1"/>
              <a:t>async</a:t>
            </a:r>
            <a:r>
              <a:rPr lang="es-MX" dirty="0"/>
              <a:t> y </a:t>
            </a:r>
            <a:r>
              <a:rPr lang="es-MX" dirty="0" err="1"/>
              <a:t>await</a:t>
            </a:r>
            <a:r>
              <a:rPr lang="es-MX" dirty="0"/>
              <a:t> se vuelven indispensables.</a:t>
            </a:r>
          </a:p>
          <a:p>
            <a:pPr marL="457200" lvl="1" indent="0">
              <a:buNone/>
            </a:pPr>
            <a:r>
              <a:rPr lang="es-MX" dirty="0"/>
              <a:t>Ejemplo en Código:</a:t>
            </a:r>
          </a:p>
          <a:p>
            <a:pPr marL="1828800" lvl="4" indent="0">
              <a:buNone/>
            </a:pPr>
            <a:r>
              <a:rPr lang="es-MX" dirty="0" err="1"/>
              <a:t>import</a:t>
            </a:r>
            <a:r>
              <a:rPr lang="es-MX" dirty="0"/>
              <a:t> { </a:t>
            </a:r>
            <a:r>
              <a:rPr lang="es-MX" dirty="0" err="1"/>
              <a:t>chromium</a:t>
            </a:r>
            <a:r>
              <a:rPr lang="es-MX" dirty="0"/>
              <a:t> } </a:t>
            </a:r>
            <a:r>
              <a:rPr lang="es-MX" dirty="0" err="1"/>
              <a:t>from</a:t>
            </a:r>
            <a:r>
              <a:rPr lang="es-MX" dirty="0"/>
              <a:t> '</a:t>
            </a:r>
            <a:r>
              <a:rPr lang="es-MX" dirty="0" err="1"/>
              <a:t>playwright</a:t>
            </a:r>
            <a:r>
              <a:rPr lang="es-MX" dirty="0"/>
              <a:t>';</a:t>
            </a:r>
          </a:p>
          <a:p>
            <a:pPr marL="1828800" lvl="4" indent="0">
              <a:buNone/>
            </a:pPr>
            <a:r>
              <a:rPr lang="es-MX" dirty="0"/>
              <a:t>(</a:t>
            </a:r>
            <a:r>
              <a:rPr lang="es-MX" dirty="0" err="1"/>
              <a:t>async</a:t>
            </a:r>
            <a:r>
              <a:rPr lang="es-MX" dirty="0"/>
              <a:t> () =&gt; {</a:t>
            </a:r>
          </a:p>
          <a:p>
            <a:pPr marL="1828800" lvl="4" indent="0">
              <a:buNone/>
            </a:pPr>
            <a:r>
              <a:rPr lang="es-MX" dirty="0"/>
              <a:t>  	</a:t>
            </a:r>
            <a:r>
              <a:rPr lang="es-MX" dirty="0" err="1"/>
              <a:t>const</a:t>
            </a:r>
            <a:r>
              <a:rPr lang="es-MX" dirty="0"/>
              <a:t> browser = </a:t>
            </a:r>
            <a:r>
              <a:rPr lang="es-MX" dirty="0" err="1"/>
              <a:t>await</a:t>
            </a:r>
            <a:r>
              <a:rPr lang="es-MX" dirty="0"/>
              <a:t> </a:t>
            </a:r>
            <a:r>
              <a:rPr lang="es-MX" dirty="0" err="1"/>
              <a:t>chromium.launch</a:t>
            </a:r>
            <a:r>
              <a:rPr lang="es-MX" dirty="0"/>
              <a:t>();</a:t>
            </a:r>
          </a:p>
          <a:p>
            <a:pPr marL="1828800" lvl="4" indent="0">
              <a:buNone/>
            </a:pPr>
            <a:r>
              <a:rPr lang="es-MX" dirty="0"/>
              <a:t>  	</a:t>
            </a:r>
            <a:r>
              <a:rPr lang="es-MX" dirty="0" err="1"/>
              <a:t>const</a:t>
            </a:r>
            <a:r>
              <a:rPr lang="es-MX" dirty="0"/>
              <a:t> page = </a:t>
            </a:r>
            <a:r>
              <a:rPr lang="es-MX" dirty="0" err="1"/>
              <a:t>await</a:t>
            </a:r>
            <a:r>
              <a:rPr lang="es-MX" dirty="0"/>
              <a:t> </a:t>
            </a:r>
            <a:r>
              <a:rPr lang="es-MX" dirty="0" err="1"/>
              <a:t>browser.newPage</a:t>
            </a:r>
            <a:r>
              <a:rPr lang="es-MX" dirty="0"/>
              <a:t>();</a:t>
            </a:r>
          </a:p>
          <a:p>
            <a:pPr marL="1828800" lvl="4" indent="0">
              <a:buNone/>
            </a:pPr>
            <a:r>
              <a:rPr lang="es-MX" dirty="0"/>
              <a:t>  	</a:t>
            </a:r>
            <a:r>
              <a:rPr lang="es-MX" dirty="0" err="1"/>
              <a:t>await</a:t>
            </a:r>
            <a:r>
              <a:rPr lang="es-MX" dirty="0"/>
              <a:t> </a:t>
            </a:r>
            <a:r>
              <a:rPr lang="es-MX" dirty="0" err="1"/>
              <a:t>page.goto</a:t>
            </a:r>
            <a:r>
              <a:rPr lang="es-MX" dirty="0"/>
              <a:t>('https://ejemplo.com');</a:t>
            </a:r>
          </a:p>
          <a:p>
            <a:pPr marL="1828800" lvl="4" indent="0">
              <a:buNone/>
            </a:pPr>
            <a:r>
              <a:rPr lang="es-MX" dirty="0"/>
              <a:t>  	// Más operaciones asíncronas...</a:t>
            </a:r>
          </a:p>
          <a:p>
            <a:pPr marL="1828800" lvl="4" indent="0">
              <a:buNone/>
            </a:pPr>
            <a:r>
              <a:rPr lang="es-MX" dirty="0"/>
              <a:t>  	</a:t>
            </a:r>
            <a:r>
              <a:rPr lang="es-MX" dirty="0" err="1"/>
              <a:t>await</a:t>
            </a:r>
            <a:r>
              <a:rPr lang="es-MX" dirty="0"/>
              <a:t> </a:t>
            </a:r>
            <a:r>
              <a:rPr lang="es-MX" dirty="0" err="1"/>
              <a:t>browser.close</a:t>
            </a:r>
            <a:r>
              <a:rPr lang="es-MX" dirty="0"/>
              <a:t>();</a:t>
            </a:r>
          </a:p>
          <a:p>
            <a:pPr marL="1828800" lvl="4" indent="0">
              <a:buNone/>
            </a:pPr>
            <a:r>
              <a:rPr lang="es-MX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139016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14C19-B88E-AEFA-EE90-D47CAFB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2303E-D3D1-96FE-D986-6C0AB3C4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n-US" dirty="0"/>
              <a:t>git commit -m "modify readme to add info“</a:t>
            </a:r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11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573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Dollars Project</vt:lpstr>
      <vt:lpstr>Specifications</vt:lpstr>
      <vt:lpstr>commands</vt:lpstr>
      <vt:lpstr>Presentación de PowerPoint</vt:lpstr>
      <vt:lpstr>Async y Await: ¿Qué son y qué hacen?</vt:lpstr>
      <vt:lpstr>Async y Await: ¿Qué son y qué hacen?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Contreras Romo</dc:creator>
  <cp:lastModifiedBy>Martin Contreras Romo</cp:lastModifiedBy>
  <cp:revision>1</cp:revision>
  <dcterms:created xsi:type="dcterms:W3CDTF">2024-07-29T23:50:33Z</dcterms:created>
  <dcterms:modified xsi:type="dcterms:W3CDTF">2024-08-06T04:02:02Z</dcterms:modified>
</cp:coreProperties>
</file>