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Economica"/>
      <p:regular r:id="rId22"/>
      <p:bold r:id="rId23"/>
      <p:italic r:id="rId24"/>
      <p:boldItalic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Economica-regular.fntdata"/><Relationship Id="rId21" Type="http://schemas.openxmlformats.org/officeDocument/2006/relationships/slide" Target="slides/slide16.xml"/><Relationship Id="rId24" Type="http://schemas.openxmlformats.org/officeDocument/2006/relationships/font" Target="fonts/Economica-italic.fntdata"/><Relationship Id="rId23" Type="http://schemas.openxmlformats.org/officeDocument/2006/relationships/font" Target="fonts/Economica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regular.fntdata"/><Relationship Id="rId25" Type="http://schemas.openxmlformats.org/officeDocument/2006/relationships/font" Target="fonts/Economica-boldItalic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87c32501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87c32501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87c32501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787c32501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87c32501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87c32501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87c32501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87c32501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87c32501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787c32501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787c32501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787c32501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87c32501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787c32501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cea10787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cea10787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cea10787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cea10787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ecea10787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ecea10787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cea107875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cea10787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87c32501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87c32501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87c3250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87c3250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87c32501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87c32501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787c32501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787c32501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png"/><Relationship Id="rId4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Relationship Id="rId4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6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7.png"/><Relationship Id="rId4" Type="http://schemas.openxmlformats.org/officeDocument/2006/relationships/image" Target="../media/image8.png"/><Relationship Id="rId5" Type="http://schemas.openxmlformats.org/officeDocument/2006/relationships/image" Target="../media/image25.png"/><Relationship Id="rId6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SIMPLIFICACIÓN LÓGICA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de Karnaugh de tres variables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825" y="1336050"/>
            <a:ext cx="4610100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de Karnaugh de cuatro variables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3925" y="1428800"/>
            <a:ext cx="7096125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Adyacencia de celdas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625" y="1364038"/>
            <a:ext cx="371475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Ejemplo. 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106900"/>
            <a:ext cx="83629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5875" y="1625750"/>
            <a:ext cx="2314235" cy="3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Ejemplo. 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3" y="1090063"/>
            <a:ext cx="85629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400" y="2675438"/>
            <a:ext cx="6648450" cy="88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1238" y="733425"/>
            <a:ext cx="4581525" cy="367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59750"/>
            <a:ext cx="9144000" cy="34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Suma booleana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4383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Un término suma es igual a 1 cuando uno o más de los literales del término es 1. Un término suma es igual a 0 sólo si cada uno de los literales son iguales a 0.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650" y="187188"/>
            <a:ext cx="401955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4363" y="3246025"/>
            <a:ext cx="8795276" cy="33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000" y="3814113"/>
            <a:ext cx="7162800" cy="5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26025" y="4497663"/>
            <a:ext cx="4144200" cy="33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Multiplicación booleana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25225"/>
            <a:ext cx="42603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Un término producto es igual a 1 sólo si cada uno de los literales del término es 1. Un término producto es igual a 0 cuando uno o más de los literales son iguales a 0.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625" y="255500"/>
            <a:ext cx="39433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450" y="3056850"/>
            <a:ext cx="8836275" cy="34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9400" y="3503813"/>
            <a:ext cx="7124700" cy="84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22900" y="4294625"/>
            <a:ext cx="294322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Suma de productos 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implementación de una suma de productos simplemente requiere aplicar la operación OR a las salidas de dos o más puertas AND. Una operación AND da lugar a un producto, y la adición de dos o más productos se realiza mediante puertas OR. Por tanto, una expresión suma de productos puede implementarse mediante un circuito lógico AND-OR en el que las salidas de las puertas AND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9925" y="3027750"/>
            <a:ext cx="4404075" cy="195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Suma de productos Ejemplo. 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00" y="1080725"/>
            <a:ext cx="8429005" cy="25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6463" y="1541650"/>
            <a:ext cx="5571072" cy="349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Producto de sumas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La implementación de un producto de sumas requiere simplemente la aplicación de la operación AND a las salidas de dos o más puertas OR. Un sumando se origina mediante la operación OR y el producto de varios términos suma se realiza por medio de la operación AND.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5513" y="2756225"/>
            <a:ext cx="5800725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Producto de sumas Ejemplo. 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" y="1147225"/>
            <a:ext cx="90868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075" y="2168925"/>
            <a:ext cx="4059089" cy="281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1366300"/>
            <a:ext cx="3381375" cy="335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175" y="1279350"/>
            <a:ext cx="142875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2500" y="1366300"/>
            <a:ext cx="3109725" cy="37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3913" y="2610613"/>
            <a:ext cx="18669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99188" y="4291888"/>
            <a:ext cx="5153025" cy="3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MAPAS DE KARNAUGH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 método sistemático de simplificación de expresiones booleanas y, si se aplica adecuadamente, genera las expresiones suma de productos y producto de sumas más simples posibles, conocidas como expresiones mínimas.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Un mapa de Karnaugh es similar a una tabla de verdad, ya que muestra todos los valores posibles de las variables de entrada y la salida resultante para cada valor.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lugar de organizar en filas y columnas como una tabla de verdad, el mapa de Karnaugh es una matriz de celdas en la que cada celda representa un valor binario de las variables de entrada.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