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C433-0719-423B-9F72-55C1BAB5AB00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2D25-1B1F-4E1B-8ECC-06C2C9B228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114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C433-0719-423B-9F72-55C1BAB5AB00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2D25-1B1F-4E1B-8ECC-06C2C9B228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84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C433-0719-423B-9F72-55C1BAB5AB00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2D25-1B1F-4E1B-8ECC-06C2C9B228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668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C433-0719-423B-9F72-55C1BAB5AB00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2D25-1B1F-4E1B-8ECC-06C2C9B228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76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C433-0719-423B-9F72-55C1BAB5AB00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2D25-1B1F-4E1B-8ECC-06C2C9B228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177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C433-0719-423B-9F72-55C1BAB5AB00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2D25-1B1F-4E1B-8ECC-06C2C9B228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092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C433-0719-423B-9F72-55C1BAB5AB00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2D25-1B1F-4E1B-8ECC-06C2C9B228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723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C433-0719-423B-9F72-55C1BAB5AB00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2D25-1B1F-4E1B-8ECC-06C2C9B228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406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C433-0719-423B-9F72-55C1BAB5AB00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2D25-1B1F-4E1B-8ECC-06C2C9B228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051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C433-0719-423B-9F72-55C1BAB5AB00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2D25-1B1F-4E1B-8ECC-06C2C9B228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8013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C433-0719-423B-9F72-55C1BAB5AB00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2D25-1B1F-4E1B-8ECC-06C2C9B228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441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8C433-0719-423B-9F72-55C1BAB5AB00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2D25-1B1F-4E1B-8ECC-06C2C9B2282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924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01336" y="378822"/>
            <a:ext cx="10763795" cy="1254035"/>
          </a:xfrm>
        </p:spPr>
        <p:txBody>
          <a:bodyPr>
            <a:normAutofit/>
          </a:bodyPr>
          <a:lstStyle/>
          <a:p>
            <a:r>
              <a:rPr lang="es-MX" dirty="0" smtClean="0">
                <a:latin typeface="Comic Sans MS" panose="030F0702030302020204" pitchFamily="66" charset="0"/>
              </a:rPr>
              <a:t>Mi </a:t>
            </a:r>
            <a:r>
              <a:rPr lang="es-MX" dirty="0" err="1" smtClean="0">
                <a:latin typeface="Comic Sans MS" panose="030F0702030302020204" pitchFamily="66" charset="0"/>
              </a:rPr>
              <a:t>presentacion</a:t>
            </a:r>
            <a:r>
              <a:rPr lang="es-MX" dirty="0" smtClean="0">
                <a:latin typeface="Comic Sans MS" panose="030F0702030302020204" pitchFamily="66" charset="0"/>
              </a:rPr>
              <a:t> :</a:t>
            </a:r>
            <a:r>
              <a:rPr lang="es-MX" dirty="0" smtClean="0"/>
              <a:t>v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6355" y="2243501"/>
            <a:ext cx="7894320" cy="1309596"/>
          </a:xfrm>
        </p:spPr>
        <p:txBody>
          <a:bodyPr/>
          <a:lstStyle/>
          <a:p>
            <a:pPr algn="l"/>
            <a:r>
              <a:rPr lang="es-MX" dirty="0" smtClean="0"/>
              <a:t>Me llamo Luis </a:t>
            </a:r>
            <a:r>
              <a:rPr lang="es-MX" dirty="0" err="1" smtClean="0"/>
              <a:t>cristobal</a:t>
            </a:r>
            <a:r>
              <a:rPr lang="es-MX" dirty="0" smtClean="0"/>
              <a:t> </a:t>
            </a:r>
            <a:r>
              <a:rPr lang="es-MX" dirty="0" err="1" smtClean="0"/>
              <a:t>ramirez</a:t>
            </a:r>
            <a:r>
              <a:rPr lang="es-MX" dirty="0" smtClean="0"/>
              <a:t> serrano</a:t>
            </a:r>
          </a:p>
          <a:p>
            <a:pPr algn="l"/>
            <a:r>
              <a:rPr lang="es-MX" dirty="0" smtClean="0"/>
              <a:t>Me gusta jugar videojuegos, hablar con mis amigos y comer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18563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Tema de Office</vt:lpstr>
      <vt:lpstr>Mi presentacion :v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presentacion :v</dc:title>
  <dc:creator>CC1</dc:creator>
  <cp:lastModifiedBy>CC1</cp:lastModifiedBy>
  <cp:revision>1</cp:revision>
  <dcterms:created xsi:type="dcterms:W3CDTF">2025-02-14T00:10:51Z</dcterms:created>
  <dcterms:modified xsi:type="dcterms:W3CDTF">2025-02-14T00:11:28Z</dcterms:modified>
</cp:coreProperties>
</file>