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9011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624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522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33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018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727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1290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09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11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297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638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4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738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91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87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180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83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D8C433-0719-423B-9F72-55C1BAB5AB0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2840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6354" y="313508"/>
            <a:ext cx="6858000" cy="1254035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latin typeface="Comic Sans MS" panose="030F0702030302020204" pitchFamily="66" charset="0"/>
              </a:rPr>
              <a:t>Mi </a:t>
            </a:r>
            <a:r>
              <a:rPr lang="es-MX" dirty="0" err="1" smtClean="0">
                <a:latin typeface="Comic Sans MS" panose="030F0702030302020204" pitchFamily="66" charset="0"/>
              </a:rPr>
              <a:t>presentacion</a:t>
            </a:r>
            <a:r>
              <a:rPr lang="es-MX" dirty="0" smtClean="0">
                <a:latin typeface="Comic Sans MS" panose="030F0702030302020204" pitchFamily="66" charset="0"/>
              </a:rPr>
              <a:t> :v</a:t>
            </a:r>
            <a:endParaRPr lang="es-MX" dirty="0">
              <a:latin typeface="Comic Sans MS" panose="030F07020303020202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6354" y="2504757"/>
            <a:ext cx="9148355" cy="2014991"/>
          </a:xfrm>
        </p:spPr>
        <p:txBody>
          <a:bodyPr>
            <a:normAutofit lnSpcReduction="10000"/>
          </a:bodyPr>
          <a:lstStyle/>
          <a:p>
            <a:pPr algn="l"/>
            <a:r>
              <a:rPr lang="es-MX" sz="3200" dirty="0" smtClean="0">
                <a:latin typeface="Footlight MT Light" panose="0204060206030A020304" pitchFamily="18" charset="0"/>
              </a:rPr>
              <a:t>Me llamo Luis </a:t>
            </a:r>
            <a:r>
              <a:rPr lang="es-MX" sz="3200" dirty="0" err="1" smtClean="0">
                <a:latin typeface="Footlight MT Light" panose="0204060206030A020304" pitchFamily="18" charset="0"/>
              </a:rPr>
              <a:t>cristobal</a:t>
            </a:r>
            <a:r>
              <a:rPr lang="es-MX" sz="3200" dirty="0" smtClean="0">
                <a:latin typeface="Footlight MT Light" panose="0204060206030A020304" pitchFamily="18" charset="0"/>
              </a:rPr>
              <a:t> </a:t>
            </a:r>
            <a:r>
              <a:rPr lang="es-MX" sz="3200" dirty="0" err="1" smtClean="0">
                <a:latin typeface="Footlight MT Light" panose="0204060206030A020304" pitchFamily="18" charset="0"/>
              </a:rPr>
              <a:t>ramirez</a:t>
            </a:r>
            <a:r>
              <a:rPr lang="es-MX" sz="3200" dirty="0" smtClean="0">
                <a:latin typeface="Footlight MT Light" panose="0204060206030A020304" pitchFamily="18" charset="0"/>
              </a:rPr>
              <a:t> </a:t>
            </a:r>
            <a:r>
              <a:rPr lang="es-MX" sz="3200" dirty="0" smtClean="0">
                <a:latin typeface="Footlight MT Light" panose="0204060206030A020304" pitchFamily="18" charset="0"/>
              </a:rPr>
              <a:t>serrano</a:t>
            </a:r>
            <a:endParaRPr lang="es-MX" sz="3200" dirty="0">
              <a:latin typeface="Footlight MT Light" panose="0204060206030A020304" pitchFamily="18" charset="0"/>
            </a:endParaRPr>
          </a:p>
          <a:p>
            <a:pPr algn="l"/>
            <a:r>
              <a:rPr lang="es-MX" sz="3200" dirty="0" smtClean="0">
                <a:latin typeface="Footlight MT Light" panose="0204060206030A020304" pitchFamily="18" charset="0"/>
              </a:rPr>
              <a:t>Soy de </a:t>
            </a:r>
            <a:r>
              <a:rPr lang="es-MX" sz="3200" dirty="0" err="1" smtClean="0">
                <a:latin typeface="Footlight MT Light" panose="0204060206030A020304" pitchFamily="18" charset="0"/>
              </a:rPr>
              <a:t>culiacan</a:t>
            </a:r>
            <a:r>
              <a:rPr lang="es-MX" sz="3200" dirty="0" smtClean="0">
                <a:latin typeface="Footlight MT Light" panose="0204060206030A020304" pitchFamily="18" charset="0"/>
              </a:rPr>
              <a:t> Sinaloa, estudio en la escuela </a:t>
            </a:r>
            <a:r>
              <a:rPr lang="es-MX" sz="3200" dirty="0" err="1" smtClean="0">
                <a:latin typeface="Footlight MT Light" panose="0204060206030A020304" pitchFamily="18" charset="0"/>
              </a:rPr>
              <a:t>preparatioria</a:t>
            </a:r>
            <a:r>
              <a:rPr lang="es-MX" sz="3200" dirty="0" smtClean="0">
                <a:latin typeface="Footlight MT Light" panose="0204060206030A020304" pitchFamily="18" charset="0"/>
              </a:rPr>
              <a:t> cetis107 en programaci</a:t>
            </a:r>
            <a:r>
              <a:rPr lang="es-MX" sz="3200" dirty="0" smtClean="0">
                <a:latin typeface="Footlight MT Light" panose="0204060206030A020304" pitchFamily="18" charset="0"/>
              </a:rPr>
              <a:t>ón.</a:t>
            </a:r>
            <a:endParaRPr lang="es-MX" sz="3200" dirty="0" smtClean="0">
              <a:latin typeface="Footlight MT Light" panose="0204060206030A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274" y="3981995"/>
            <a:ext cx="3405053" cy="242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5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2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4173582" cy="1232263"/>
          </a:xfrm>
        </p:spPr>
        <p:txBody>
          <a:bodyPr/>
          <a:lstStyle/>
          <a:p>
            <a:r>
              <a:rPr lang="es-MX" dirty="0" smtClean="0"/>
              <a:t>Mis gustos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1841863"/>
            <a:ext cx="6590209" cy="1841863"/>
          </a:xfrm>
        </p:spPr>
        <p:txBody>
          <a:bodyPr>
            <a:noAutofit/>
          </a:bodyPr>
          <a:lstStyle/>
          <a:p>
            <a:r>
              <a:rPr lang="es-MX" sz="3200" dirty="0" smtClean="0">
                <a:latin typeface="Footlight MT Light" panose="0204060206030A020304" pitchFamily="18" charset="0"/>
              </a:rPr>
              <a:t>ME GUSTA JUGAR  VIDEOJUEGOS, HABLAR CON MIS AMIGOS, PASEAR A MIS PERROS Y VER SERIES EN LA TELE.</a:t>
            </a:r>
            <a:endParaRPr lang="es-MX" sz="3200" dirty="0">
              <a:latin typeface="Footlight MT Light" panose="0204060206030A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923314" y="349906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TENGO 4 PERROS DE RAZA CHIN JAPONES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011" y="3868392"/>
            <a:ext cx="3390203" cy="273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9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</TotalTime>
  <Words>54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Footlight MT Light</vt:lpstr>
      <vt:lpstr>Celestial</vt:lpstr>
      <vt:lpstr>Mi presentacion :v</vt:lpstr>
      <vt:lpstr>Mis gustos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presentacion :v</dc:title>
  <dc:creator>CC1</dc:creator>
  <cp:lastModifiedBy>CC1</cp:lastModifiedBy>
  <cp:revision>4</cp:revision>
  <dcterms:created xsi:type="dcterms:W3CDTF">2025-02-14T00:10:51Z</dcterms:created>
  <dcterms:modified xsi:type="dcterms:W3CDTF">2025-02-19T00:08:20Z</dcterms:modified>
</cp:coreProperties>
</file>