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3" r:id="rId7"/>
    <p:sldId id="258" r:id="rId8"/>
    <p:sldId id="274" r:id="rId9"/>
    <p:sldId id="259" r:id="rId10"/>
    <p:sldId id="275" r:id="rId11"/>
    <p:sldId id="260" r:id="rId12"/>
    <p:sldId id="276" r:id="rId13"/>
    <p:sldId id="261" r:id="rId14"/>
    <p:sldId id="277" r:id="rId15"/>
    <p:sldId id="262" r:id="rId16"/>
    <p:sldId id="278" r:id="rId17"/>
    <p:sldId id="263" r:id="rId18"/>
    <p:sldId id="279" r:id="rId19"/>
    <p:sldId id="264" r:id="rId20"/>
    <p:sldId id="280" r:id="rId21"/>
    <p:sldId id="265" r:id="rId22"/>
    <p:sldId id="281" r:id="rId23"/>
    <p:sldId id="266" r:id="rId24"/>
    <p:sldId id="282" r:id="rId25"/>
  </p:sldIdLst>
  <p:sldSz cx="7556500" cy="10693400"/>
  <p:notesSz cx="7556500" cy="10693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35827-0FB4-4912-BB1E-731049B31480}" v="6" dt="2020-09-08T15:35:19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20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" userId="addb77f1d077b2ba" providerId="LiveId" clId="{E2135827-0FB4-4912-BB1E-731049B31480}"/>
    <pc:docChg chg="undo custSel mod addSld delSld modSld">
      <pc:chgData name="Luis" userId="addb77f1d077b2ba" providerId="LiveId" clId="{E2135827-0FB4-4912-BB1E-731049B31480}" dt="2020-09-08T15:35:58.715" v="1510" actId="313"/>
      <pc:docMkLst>
        <pc:docMk/>
      </pc:docMkLst>
      <pc:sldChg chg="addSp modSp mod">
        <pc:chgData name="Luis" userId="addb77f1d077b2ba" providerId="LiveId" clId="{E2135827-0FB4-4912-BB1E-731049B31480}" dt="2020-09-08T15:35:58.715" v="1510" actId="313"/>
        <pc:sldMkLst>
          <pc:docMk/>
          <pc:sldMk cId="0" sldId="256"/>
        </pc:sldMkLst>
        <pc:spChg chg="add mod">
          <ac:chgData name="Luis" userId="addb77f1d077b2ba" providerId="LiveId" clId="{E2135827-0FB4-4912-BB1E-731049B31480}" dt="2020-09-08T15:35:58.715" v="1510" actId="313"/>
          <ac:spMkLst>
            <pc:docMk/>
            <pc:sldMk cId="0" sldId="256"/>
            <ac:spMk id="2" creationId="{E8922E40-4BA5-4AD6-8FB5-9E2B683C18E9}"/>
          </ac:spMkLst>
        </pc:spChg>
      </pc:sldChg>
      <pc:sldChg chg="modSp mod">
        <pc:chgData name="Luis" userId="addb77f1d077b2ba" providerId="LiveId" clId="{E2135827-0FB4-4912-BB1E-731049B31480}" dt="2020-09-01T22:35:10.369" v="30" actId="20577"/>
        <pc:sldMkLst>
          <pc:docMk/>
          <pc:sldMk cId="0" sldId="261"/>
        </pc:sldMkLst>
        <pc:spChg chg="mod">
          <ac:chgData name="Luis" userId="addb77f1d077b2ba" providerId="LiveId" clId="{E2135827-0FB4-4912-BB1E-731049B31480}" dt="2020-09-01T22:35:10.369" v="30" actId="20577"/>
          <ac:spMkLst>
            <pc:docMk/>
            <pc:sldMk cId="0" sldId="261"/>
            <ac:spMk id="2" creationId="{00000000-0000-0000-0000-000000000000}"/>
          </ac:spMkLst>
        </pc:spChg>
      </pc:sldChg>
      <pc:sldChg chg="addSp delSp modSp mod">
        <pc:chgData name="Luis" userId="addb77f1d077b2ba" providerId="LiveId" clId="{E2135827-0FB4-4912-BB1E-731049B31480}" dt="2020-09-08T15:34:53.427" v="1435" actId="20577"/>
        <pc:sldMkLst>
          <pc:docMk/>
          <pc:sldMk cId="0" sldId="266"/>
        </pc:sldMkLst>
        <pc:spChg chg="mod">
          <ac:chgData name="Luis" userId="addb77f1d077b2ba" providerId="LiveId" clId="{E2135827-0FB4-4912-BB1E-731049B31480}" dt="2020-09-08T15:23:31.795" v="1240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Luis" userId="addb77f1d077b2ba" providerId="LiveId" clId="{E2135827-0FB4-4912-BB1E-731049B31480}" dt="2020-09-08T15:23:25.151" v="1239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Luis" userId="addb77f1d077b2ba" providerId="LiveId" clId="{E2135827-0FB4-4912-BB1E-731049B31480}" dt="2020-09-08T15:22:51.836" v="1214"/>
          <ac:spMkLst>
            <pc:docMk/>
            <pc:sldMk cId="0" sldId="266"/>
            <ac:spMk id="5" creationId="{00000000-0000-0000-0000-000000000000}"/>
          </ac:spMkLst>
        </pc:spChg>
        <pc:spChg chg="mod">
          <ac:chgData name="Luis" userId="addb77f1d077b2ba" providerId="LiveId" clId="{E2135827-0FB4-4912-BB1E-731049B31480}" dt="2020-09-08T15:24:18.901" v="1246" actId="1076"/>
          <ac:spMkLst>
            <pc:docMk/>
            <pc:sldMk cId="0" sldId="266"/>
            <ac:spMk id="6" creationId="{00000000-0000-0000-0000-000000000000}"/>
          </ac:spMkLst>
        </pc:spChg>
        <pc:spChg chg="mod">
          <ac:chgData name="Luis" userId="addb77f1d077b2ba" providerId="LiveId" clId="{E2135827-0FB4-4912-BB1E-731049B31480}" dt="2020-09-08T15:34:53.427" v="1435" actId="20577"/>
          <ac:spMkLst>
            <pc:docMk/>
            <pc:sldMk cId="0" sldId="266"/>
            <ac:spMk id="7" creationId="{00000000-0000-0000-0000-000000000000}"/>
          </ac:spMkLst>
        </pc:spChg>
        <pc:spChg chg="mod">
          <ac:chgData name="Luis" userId="addb77f1d077b2ba" providerId="LiveId" clId="{E2135827-0FB4-4912-BB1E-731049B31480}" dt="2020-09-08T15:17:58.753" v="1026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Luis" userId="addb77f1d077b2ba" providerId="LiveId" clId="{E2135827-0FB4-4912-BB1E-731049B31480}" dt="2020-09-08T15:15:31.191" v="998" actId="1076"/>
          <ac:spMkLst>
            <pc:docMk/>
            <pc:sldMk cId="0" sldId="266"/>
            <ac:spMk id="15" creationId="{00000000-0000-0000-0000-000000000000}"/>
          </ac:spMkLst>
        </pc:spChg>
        <pc:spChg chg="mod">
          <ac:chgData name="Luis" userId="addb77f1d077b2ba" providerId="LiveId" clId="{E2135827-0FB4-4912-BB1E-731049B31480}" dt="2020-09-08T15:16:03.701" v="1006" actId="1076"/>
          <ac:spMkLst>
            <pc:docMk/>
            <pc:sldMk cId="0" sldId="266"/>
            <ac:spMk id="16" creationId="{00000000-0000-0000-0000-000000000000}"/>
          </ac:spMkLst>
        </pc:spChg>
        <pc:spChg chg="mod">
          <ac:chgData name="Luis" userId="addb77f1d077b2ba" providerId="LiveId" clId="{E2135827-0FB4-4912-BB1E-731049B31480}" dt="2020-09-08T15:27:33.757" v="1295" actId="1076"/>
          <ac:spMkLst>
            <pc:docMk/>
            <pc:sldMk cId="0" sldId="266"/>
            <ac:spMk id="17" creationId="{00000000-0000-0000-0000-000000000000}"/>
          </ac:spMkLst>
        </pc:spChg>
        <pc:spChg chg="mod">
          <ac:chgData name="Luis" userId="addb77f1d077b2ba" providerId="LiveId" clId="{E2135827-0FB4-4912-BB1E-731049B31480}" dt="2020-09-08T15:28:46.043" v="1314" actId="1076"/>
          <ac:spMkLst>
            <pc:docMk/>
            <pc:sldMk cId="0" sldId="266"/>
            <ac:spMk id="18" creationId="{00000000-0000-0000-0000-000000000000}"/>
          </ac:spMkLst>
        </pc:spChg>
        <pc:spChg chg="mod">
          <ac:chgData name="Luis" userId="addb77f1d077b2ba" providerId="LiveId" clId="{E2135827-0FB4-4912-BB1E-731049B31480}" dt="2020-09-08T15:27:48.970" v="1298" actId="1076"/>
          <ac:spMkLst>
            <pc:docMk/>
            <pc:sldMk cId="0" sldId="266"/>
            <ac:spMk id="19" creationId="{00000000-0000-0000-0000-000000000000}"/>
          </ac:spMkLst>
        </pc:spChg>
        <pc:spChg chg="mod">
          <ac:chgData name="Luis" userId="addb77f1d077b2ba" providerId="LiveId" clId="{E2135827-0FB4-4912-BB1E-731049B31480}" dt="2020-09-08T15:32:09.106" v="1372" actId="1076"/>
          <ac:spMkLst>
            <pc:docMk/>
            <pc:sldMk cId="0" sldId="266"/>
            <ac:spMk id="20" creationId="{00000000-0000-0000-0000-000000000000}"/>
          </ac:spMkLst>
        </pc:spChg>
        <pc:spChg chg="mod">
          <ac:chgData name="Luis" userId="addb77f1d077b2ba" providerId="LiveId" clId="{E2135827-0FB4-4912-BB1E-731049B31480}" dt="2020-09-08T15:33:04.288" v="1398" actId="20577"/>
          <ac:spMkLst>
            <pc:docMk/>
            <pc:sldMk cId="0" sldId="266"/>
            <ac:spMk id="21" creationId="{00000000-0000-0000-0000-000000000000}"/>
          </ac:spMkLst>
        </pc:spChg>
        <pc:spChg chg="mod">
          <ac:chgData name="Luis" userId="addb77f1d077b2ba" providerId="LiveId" clId="{E2135827-0FB4-4912-BB1E-731049B31480}" dt="2020-09-08T15:34:31.225" v="1428" actId="20577"/>
          <ac:spMkLst>
            <pc:docMk/>
            <pc:sldMk cId="0" sldId="266"/>
            <ac:spMk id="57" creationId="{00000000-0000-0000-0000-000000000000}"/>
          </ac:spMkLst>
        </pc:spChg>
        <pc:spChg chg="mod">
          <ac:chgData name="Luis" userId="addb77f1d077b2ba" providerId="LiveId" clId="{E2135827-0FB4-4912-BB1E-731049B31480}" dt="2020-09-08T15:34:02.057" v="1415" actId="1076"/>
          <ac:spMkLst>
            <pc:docMk/>
            <pc:sldMk cId="0" sldId="266"/>
            <ac:spMk id="61" creationId="{00000000-0000-0000-0000-000000000000}"/>
          </ac:spMkLst>
        </pc:spChg>
        <pc:spChg chg="del">
          <ac:chgData name="Luis" userId="addb77f1d077b2ba" providerId="LiveId" clId="{E2135827-0FB4-4912-BB1E-731049B31480}" dt="2020-09-08T15:30:47.516" v="1353" actId="478"/>
          <ac:spMkLst>
            <pc:docMk/>
            <pc:sldMk cId="0" sldId="266"/>
            <ac:spMk id="66" creationId="{00000000-0000-0000-0000-000000000000}"/>
          </ac:spMkLst>
        </pc:spChg>
        <pc:spChg chg="del mod">
          <ac:chgData name="Luis" userId="addb77f1d077b2ba" providerId="LiveId" clId="{E2135827-0FB4-4912-BB1E-731049B31480}" dt="2020-09-08T15:24:52.945" v="1252" actId="478"/>
          <ac:spMkLst>
            <pc:docMk/>
            <pc:sldMk cId="0" sldId="266"/>
            <ac:spMk id="71" creationId="{00000000-0000-0000-0000-000000000000}"/>
          </ac:spMkLst>
        </pc:spChg>
        <pc:spChg chg="mod">
          <ac:chgData name="Luis" userId="addb77f1d077b2ba" providerId="LiveId" clId="{E2135827-0FB4-4912-BB1E-731049B31480}" dt="2020-09-08T15:23:37.227" v="1241" actId="1076"/>
          <ac:spMkLst>
            <pc:docMk/>
            <pc:sldMk cId="0" sldId="266"/>
            <ac:spMk id="72" creationId="{00000000-0000-0000-0000-000000000000}"/>
          </ac:spMkLst>
        </pc:spChg>
        <pc:spChg chg="del">
          <ac:chgData name="Luis" userId="addb77f1d077b2ba" providerId="LiveId" clId="{E2135827-0FB4-4912-BB1E-731049B31480}" dt="2020-09-08T15:31:09.651" v="1360" actId="478"/>
          <ac:spMkLst>
            <pc:docMk/>
            <pc:sldMk cId="0" sldId="266"/>
            <ac:spMk id="74" creationId="{00000000-0000-0000-0000-000000000000}"/>
          </ac:spMkLst>
        </pc:spChg>
        <pc:spChg chg="del mod">
          <ac:chgData name="Luis" userId="addb77f1d077b2ba" providerId="LiveId" clId="{E2135827-0FB4-4912-BB1E-731049B31480}" dt="2020-09-08T15:31:07.222" v="1359" actId="478"/>
          <ac:spMkLst>
            <pc:docMk/>
            <pc:sldMk cId="0" sldId="266"/>
            <ac:spMk id="75" creationId="{00000000-0000-0000-0000-000000000000}"/>
          </ac:spMkLst>
        </pc:spChg>
        <pc:spChg chg="mod">
          <ac:chgData name="Luis" userId="addb77f1d077b2ba" providerId="LiveId" clId="{E2135827-0FB4-4912-BB1E-731049B31480}" dt="2020-09-08T15:14:54.583" v="992" actId="1076"/>
          <ac:spMkLst>
            <pc:docMk/>
            <pc:sldMk cId="0" sldId="266"/>
            <ac:spMk id="76" creationId="{00000000-0000-0000-0000-000000000000}"/>
          </ac:spMkLst>
        </pc:spChg>
        <pc:spChg chg="del mod">
          <ac:chgData name="Luis" userId="addb77f1d077b2ba" providerId="LiveId" clId="{E2135827-0FB4-4912-BB1E-731049B31480}" dt="2020-09-08T15:16:37.449" v="1015" actId="478"/>
          <ac:spMkLst>
            <pc:docMk/>
            <pc:sldMk cId="0" sldId="266"/>
            <ac:spMk id="77" creationId="{00000000-0000-0000-0000-000000000000}"/>
          </ac:spMkLst>
        </pc:spChg>
        <pc:spChg chg="mod">
          <ac:chgData name="Luis" userId="addb77f1d077b2ba" providerId="LiveId" clId="{E2135827-0FB4-4912-BB1E-731049B31480}" dt="2020-09-08T15:15:18.935" v="996" actId="14100"/>
          <ac:spMkLst>
            <pc:docMk/>
            <pc:sldMk cId="0" sldId="266"/>
            <ac:spMk id="78" creationId="{00000000-0000-0000-0000-000000000000}"/>
          </ac:spMkLst>
        </pc:spChg>
        <pc:spChg chg="mod">
          <ac:chgData name="Luis" userId="addb77f1d077b2ba" providerId="LiveId" clId="{E2135827-0FB4-4912-BB1E-731049B31480}" dt="2020-09-08T15:15:25.767" v="997" actId="1076"/>
          <ac:spMkLst>
            <pc:docMk/>
            <pc:sldMk cId="0" sldId="266"/>
            <ac:spMk id="79" creationId="{00000000-0000-0000-0000-000000000000}"/>
          </ac:spMkLst>
        </pc:spChg>
        <pc:spChg chg="mod">
          <ac:chgData name="Luis" userId="addb77f1d077b2ba" providerId="LiveId" clId="{E2135827-0FB4-4912-BB1E-731049B31480}" dt="2020-09-08T15:15:38.783" v="1000" actId="1076"/>
          <ac:spMkLst>
            <pc:docMk/>
            <pc:sldMk cId="0" sldId="266"/>
            <ac:spMk id="80" creationId="{00000000-0000-0000-0000-000000000000}"/>
          </ac:spMkLst>
        </pc:spChg>
        <pc:spChg chg="del">
          <ac:chgData name="Luis" userId="addb77f1d077b2ba" providerId="LiveId" clId="{E2135827-0FB4-4912-BB1E-731049B31480}" dt="2020-09-08T15:16:40.950" v="1016" actId="478"/>
          <ac:spMkLst>
            <pc:docMk/>
            <pc:sldMk cId="0" sldId="266"/>
            <ac:spMk id="81" creationId="{00000000-0000-0000-0000-000000000000}"/>
          </ac:spMkLst>
        </pc:spChg>
        <pc:spChg chg="mod">
          <ac:chgData name="Luis" userId="addb77f1d077b2ba" providerId="LiveId" clId="{E2135827-0FB4-4912-BB1E-731049B31480}" dt="2020-09-08T15:15:42.811" v="1001" actId="1076"/>
          <ac:spMkLst>
            <pc:docMk/>
            <pc:sldMk cId="0" sldId="266"/>
            <ac:spMk id="82" creationId="{00000000-0000-0000-0000-000000000000}"/>
          </ac:spMkLst>
        </pc:spChg>
        <pc:spChg chg="mod">
          <ac:chgData name="Luis" userId="addb77f1d077b2ba" providerId="LiveId" clId="{E2135827-0FB4-4912-BB1E-731049B31480}" dt="2020-09-08T15:15:47.063" v="1002" actId="1076"/>
          <ac:spMkLst>
            <pc:docMk/>
            <pc:sldMk cId="0" sldId="266"/>
            <ac:spMk id="83" creationId="{00000000-0000-0000-0000-000000000000}"/>
          </ac:spMkLst>
        </pc:spChg>
        <pc:spChg chg="del mod">
          <ac:chgData name="Luis" userId="addb77f1d077b2ba" providerId="LiveId" clId="{E2135827-0FB4-4912-BB1E-731049B31480}" dt="2020-09-08T15:16:29.502" v="1012" actId="478"/>
          <ac:spMkLst>
            <pc:docMk/>
            <pc:sldMk cId="0" sldId="266"/>
            <ac:spMk id="84" creationId="{00000000-0000-0000-0000-000000000000}"/>
          </ac:spMkLst>
        </pc:spChg>
        <pc:spChg chg="del mod">
          <ac:chgData name="Luis" userId="addb77f1d077b2ba" providerId="LiveId" clId="{E2135827-0FB4-4912-BB1E-731049B31480}" dt="2020-09-08T15:16:34.521" v="1014" actId="478"/>
          <ac:spMkLst>
            <pc:docMk/>
            <pc:sldMk cId="0" sldId="266"/>
            <ac:spMk id="85" creationId="{00000000-0000-0000-0000-000000000000}"/>
          </ac:spMkLst>
        </pc:spChg>
        <pc:spChg chg="del mod">
          <ac:chgData name="Luis" userId="addb77f1d077b2ba" providerId="LiveId" clId="{E2135827-0FB4-4912-BB1E-731049B31480}" dt="2020-09-08T15:16:32.316" v="1013" actId="478"/>
          <ac:spMkLst>
            <pc:docMk/>
            <pc:sldMk cId="0" sldId="266"/>
            <ac:spMk id="86" creationId="{00000000-0000-0000-0000-000000000000}"/>
          </ac:spMkLst>
        </pc:spChg>
        <pc:spChg chg="mod">
          <ac:chgData name="Luis" userId="addb77f1d077b2ba" providerId="LiveId" clId="{E2135827-0FB4-4912-BB1E-731049B31480}" dt="2020-09-08T15:14:58.732" v="993" actId="1076"/>
          <ac:spMkLst>
            <pc:docMk/>
            <pc:sldMk cId="0" sldId="266"/>
            <ac:spMk id="87" creationId="{00000000-0000-0000-0000-000000000000}"/>
          </ac:spMkLst>
        </pc:spChg>
        <pc:spChg chg="mod">
          <ac:chgData name="Luis" userId="addb77f1d077b2ba" providerId="LiveId" clId="{E2135827-0FB4-4912-BB1E-731049B31480}" dt="2020-09-08T15:20:43.860" v="1176" actId="14100"/>
          <ac:spMkLst>
            <pc:docMk/>
            <pc:sldMk cId="0" sldId="266"/>
            <ac:spMk id="88" creationId="{00000000-0000-0000-0000-000000000000}"/>
          </ac:spMkLst>
        </pc:spChg>
        <pc:spChg chg="mod">
          <ac:chgData name="Luis" userId="addb77f1d077b2ba" providerId="LiveId" clId="{E2135827-0FB4-4912-BB1E-731049B31480}" dt="2020-09-08T15:27:19.408" v="1292" actId="14100"/>
          <ac:spMkLst>
            <pc:docMk/>
            <pc:sldMk cId="0" sldId="266"/>
            <ac:spMk id="96" creationId="{00000000-0000-0000-0000-000000000000}"/>
          </ac:spMkLst>
        </pc:spChg>
        <pc:spChg chg="mod">
          <ac:chgData name="Luis" userId="addb77f1d077b2ba" providerId="LiveId" clId="{E2135827-0FB4-4912-BB1E-731049B31480}" dt="2020-09-08T15:26:38.226" v="1278" actId="1076"/>
          <ac:spMkLst>
            <pc:docMk/>
            <pc:sldMk cId="0" sldId="266"/>
            <ac:spMk id="97" creationId="{00000000-0000-0000-0000-000000000000}"/>
          </ac:spMkLst>
        </pc:spChg>
        <pc:spChg chg="mod">
          <ac:chgData name="Luis" userId="addb77f1d077b2ba" providerId="LiveId" clId="{E2135827-0FB4-4912-BB1E-731049B31480}" dt="2020-09-08T15:28:05.302" v="1300" actId="14100"/>
          <ac:spMkLst>
            <pc:docMk/>
            <pc:sldMk cId="0" sldId="266"/>
            <ac:spMk id="102" creationId="{00000000-0000-0000-0000-000000000000}"/>
          </ac:spMkLst>
        </pc:spChg>
        <pc:spChg chg="del mod">
          <ac:chgData name="Luis" userId="addb77f1d077b2ba" providerId="LiveId" clId="{E2135827-0FB4-4912-BB1E-731049B31480}" dt="2020-09-08T15:27:09.286" v="1289" actId="478"/>
          <ac:spMkLst>
            <pc:docMk/>
            <pc:sldMk cId="0" sldId="266"/>
            <ac:spMk id="103" creationId="{00000000-0000-0000-0000-000000000000}"/>
          </ac:spMkLst>
        </pc:spChg>
        <pc:spChg chg="del">
          <ac:chgData name="Luis" userId="addb77f1d077b2ba" providerId="LiveId" clId="{E2135827-0FB4-4912-BB1E-731049B31480}" dt="2020-09-08T15:27:12.219" v="1290" actId="478"/>
          <ac:spMkLst>
            <pc:docMk/>
            <pc:sldMk cId="0" sldId="266"/>
            <ac:spMk id="104" creationId="{00000000-0000-0000-0000-000000000000}"/>
          </ac:spMkLst>
        </pc:spChg>
        <pc:spChg chg="add del mod">
          <ac:chgData name="Luis" userId="addb77f1d077b2ba" providerId="LiveId" clId="{E2135827-0FB4-4912-BB1E-731049B31480}" dt="2020-09-08T15:11:14.779" v="872"/>
          <ac:spMkLst>
            <pc:docMk/>
            <pc:sldMk cId="0" sldId="266"/>
            <ac:spMk id="106" creationId="{DEF56DF2-65C2-4FB1-907D-6FE4DA3F2B87}"/>
          </ac:spMkLst>
        </pc:spChg>
        <pc:spChg chg="add mod">
          <ac:chgData name="Luis" userId="addb77f1d077b2ba" providerId="LiveId" clId="{E2135827-0FB4-4912-BB1E-731049B31480}" dt="2020-09-08T15:21:02.693" v="1178" actId="1076"/>
          <ac:spMkLst>
            <pc:docMk/>
            <pc:sldMk cId="0" sldId="266"/>
            <ac:spMk id="107" creationId="{25F1166E-A8AA-4576-953E-914B816E7493}"/>
          </ac:spMkLst>
        </pc:spChg>
        <pc:spChg chg="add mod ord">
          <ac:chgData name="Luis" userId="addb77f1d077b2ba" providerId="LiveId" clId="{E2135827-0FB4-4912-BB1E-731049B31480}" dt="2020-09-08T15:32:27.612" v="1375" actId="1076"/>
          <ac:spMkLst>
            <pc:docMk/>
            <pc:sldMk cId="0" sldId="266"/>
            <ac:spMk id="122" creationId="{BFB2388F-5C3B-46B9-B703-16D835B0C445}"/>
          </ac:spMkLst>
        </pc:spChg>
        <pc:picChg chg="add del">
          <ac:chgData name="Luis" userId="addb77f1d077b2ba" providerId="LiveId" clId="{E2135827-0FB4-4912-BB1E-731049B31480}" dt="2020-09-08T14:59:00.467" v="445" actId="478"/>
          <ac:picMkLst>
            <pc:docMk/>
            <pc:sldMk cId="0" sldId="266"/>
            <ac:picMk id="105" creationId="{27F0C272-1933-4C0E-8E00-EE8E9DD16E68}"/>
          </ac:picMkLst>
        </pc:picChg>
        <pc:cxnChg chg="add mod">
          <ac:chgData name="Luis" userId="addb77f1d077b2ba" providerId="LiveId" clId="{E2135827-0FB4-4912-BB1E-731049B31480}" dt="2020-09-08T15:17:35.163" v="1019" actId="692"/>
          <ac:cxnSpMkLst>
            <pc:docMk/>
            <pc:sldMk cId="0" sldId="266"/>
            <ac:cxnSpMk id="109" creationId="{9D66523E-C1FA-4CA4-9448-2409CAC74CD0}"/>
          </ac:cxnSpMkLst>
        </pc:cxnChg>
        <pc:cxnChg chg="add mod">
          <ac:chgData name="Luis" userId="addb77f1d077b2ba" providerId="LiveId" clId="{E2135827-0FB4-4912-BB1E-731049B31480}" dt="2020-09-08T15:25:47.383" v="1257" actId="14100"/>
          <ac:cxnSpMkLst>
            <pc:docMk/>
            <pc:sldMk cId="0" sldId="266"/>
            <ac:cxnSpMk id="112" creationId="{1D4BCFCF-AF99-4427-A695-B82B89D467CC}"/>
          </ac:cxnSpMkLst>
        </pc:cxnChg>
        <pc:cxnChg chg="add mod">
          <ac:chgData name="Luis" userId="addb77f1d077b2ba" providerId="LiveId" clId="{E2135827-0FB4-4912-BB1E-731049B31480}" dt="2020-09-08T15:28:27.091" v="1302" actId="692"/>
          <ac:cxnSpMkLst>
            <pc:docMk/>
            <pc:sldMk cId="0" sldId="266"/>
            <ac:cxnSpMk id="117" creationId="{7213DAA3-F43B-42F4-B326-AD73F4AB56CC}"/>
          </ac:cxnSpMkLst>
        </pc:cxnChg>
        <pc:cxnChg chg="add mod">
          <ac:chgData name="Luis" userId="addb77f1d077b2ba" providerId="LiveId" clId="{E2135827-0FB4-4912-BB1E-731049B31480}" dt="2020-09-08T15:31:13.522" v="1361" actId="14100"/>
          <ac:cxnSpMkLst>
            <pc:docMk/>
            <pc:sldMk cId="0" sldId="266"/>
            <ac:cxnSpMk id="119" creationId="{B3390FF9-EC29-4754-94D1-4A920CBD0FE7}"/>
          </ac:cxnSpMkLst>
        </pc:cxnChg>
      </pc:sldChg>
      <pc:sldChg chg="addSp modSp del mod">
        <pc:chgData name="Luis" userId="addb77f1d077b2ba" providerId="LiveId" clId="{E2135827-0FB4-4912-BB1E-731049B31480}" dt="2020-09-08T13:43:29.019" v="290" actId="47"/>
        <pc:sldMkLst>
          <pc:docMk/>
          <pc:sldMk cId="0" sldId="267"/>
        </pc:sldMkLst>
        <pc:spChg chg="mod">
          <ac:chgData name="Luis" userId="addb77f1d077b2ba" providerId="LiveId" clId="{E2135827-0FB4-4912-BB1E-731049B31480}" dt="2020-09-02T21:19:56.850" v="273" actId="20577"/>
          <ac:spMkLst>
            <pc:docMk/>
            <pc:sldMk cId="0" sldId="267"/>
            <ac:spMk id="4" creationId="{00000000-0000-0000-0000-000000000000}"/>
          </ac:spMkLst>
        </pc:spChg>
        <pc:spChg chg="mod">
          <ac:chgData name="Luis" userId="addb77f1d077b2ba" providerId="LiveId" clId="{E2135827-0FB4-4912-BB1E-731049B31480}" dt="2020-09-02T21:16:46.269" v="113" actId="20577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Luis" userId="addb77f1d077b2ba" providerId="LiveId" clId="{E2135827-0FB4-4912-BB1E-731049B31480}" dt="2020-09-02T21:23:10.929" v="286" actId="113"/>
          <ac:spMkLst>
            <pc:docMk/>
            <pc:sldMk cId="0" sldId="267"/>
            <ac:spMk id="9" creationId="{C71FE5B9-4EBD-40B2-A5D1-150D22EAE6A7}"/>
          </ac:spMkLst>
        </pc:spChg>
        <pc:spChg chg="mod">
          <ac:chgData name="Luis" userId="addb77f1d077b2ba" providerId="LiveId" clId="{E2135827-0FB4-4912-BB1E-731049B31480}" dt="2020-09-02T21:18:34.079" v="187" actId="20577"/>
          <ac:spMkLst>
            <pc:docMk/>
            <pc:sldMk cId="0" sldId="267"/>
            <ac:spMk id="17" creationId="{00000000-0000-0000-0000-000000000000}"/>
          </ac:spMkLst>
        </pc:spChg>
      </pc:sldChg>
      <pc:sldChg chg="del">
        <pc:chgData name="Luis" userId="addb77f1d077b2ba" providerId="LiveId" clId="{E2135827-0FB4-4912-BB1E-731049B31480}" dt="2020-09-08T13:43:30.740" v="291" actId="47"/>
        <pc:sldMkLst>
          <pc:docMk/>
          <pc:sldMk cId="0" sldId="268"/>
        </pc:sldMkLst>
      </pc:sldChg>
      <pc:sldChg chg="del">
        <pc:chgData name="Luis" userId="addb77f1d077b2ba" providerId="LiveId" clId="{E2135827-0FB4-4912-BB1E-731049B31480}" dt="2020-09-08T13:43:32.136" v="292" actId="47"/>
        <pc:sldMkLst>
          <pc:docMk/>
          <pc:sldMk cId="0" sldId="269"/>
        </pc:sldMkLst>
      </pc:sldChg>
      <pc:sldChg chg="del">
        <pc:chgData name="Luis" userId="addb77f1d077b2ba" providerId="LiveId" clId="{E2135827-0FB4-4912-BB1E-731049B31480}" dt="2020-09-08T13:43:32.816" v="293" actId="47"/>
        <pc:sldMkLst>
          <pc:docMk/>
          <pc:sldMk cId="0" sldId="270"/>
        </pc:sldMkLst>
      </pc:sldChg>
      <pc:sldChg chg="del">
        <pc:chgData name="Luis" userId="addb77f1d077b2ba" providerId="LiveId" clId="{E2135827-0FB4-4912-BB1E-731049B31480}" dt="2020-09-08T13:43:33.326" v="294" actId="47"/>
        <pc:sldMkLst>
          <pc:docMk/>
          <pc:sldMk cId="0" sldId="271"/>
        </pc:sldMkLst>
      </pc:sldChg>
      <pc:sldChg chg="del">
        <pc:chgData name="Luis" userId="addb77f1d077b2ba" providerId="LiveId" clId="{E2135827-0FB4-4912-BB1E-731049B31480}" dt="2020-09-08T13:43:33.813" v="295" actId="47"/>
        <pc:sldMkLst>
          <pc:docMk/>
          <pc:sldMk cId="0" sldId="272"/>
        </pc:sldMkLst>
      </pc:sldChg>
      <pc:sldChg chg="addSp modSp new mod setBg">
        <pc:chgData name="Luis" userId="addb77f1d077b2ba" providerId="LiveId" clId="{E2135827-0FB4-4912-BB1E-731049B31480}" dt="2020-09-01T22:20:04.305" v="5" actId="962"/>
        <pc:sldMkLst>
          <pc:docMk/>
          <pc:sldMk cId="3489095866" sldId="273"/>
        </pc:sldMkLst>
        <pc:picChg chg="add mod">
          <ac:chgData name="Luis" userId="addb77f1d077b2ba" providerId="LiveId" clId="{E2135827-0FB4-4912-BB1E-731049B31480}" dt="2020-09-01T22:20:04.305" v="5" actId="962"/>
          <ac:picMkLst>
            <pc:docMk/>
            <pc:sldMk cId="3489095866" sldId="273"/>
            <ac:picMk id="3" creationId="{0E3A6EA6-8C47-462A-80D2-B4EC51408A8B}"/>
          </ac:picMkLst>
        </pc:picChg>
      </pc:sldChg>
      <pc:sldChg chg="addSp modSp new mod setBg">
        <pc:chgData name="Luis" userId="addb77f1d077b2ba" providerId="LiveId" clId="{E2135827-0FB4-4912-BB1E-731049B31480}" dt="2020-09-01T22:24:20.353" v="8" actId="26606"/>
        <pc:sldMkLst>
          <pc:docMk/>
          <pc:sldMk cId="4049758257" sldId="274"/>
        </pc:sldMkLst>
        <pc:picChg chg="add mod">
          <ac:chgData name="Luis" userId="addb77f1d077b2ba" providerId="LiveId" clId="{E2135827-0FB4-4912-BB1E-731049B31480}" dt="2020-09-01T22:24:20.353" v="8" actId="26606"/>
          <ac:picMkLst>
            <pc:docMk/>
            <pc:sldMk cId="4049758257" sldId="274"/>
            <ac:picMk id="3" creationId="{5BB85243-77BA-4D8D-9789-8977D609448B}"/>
          </ac:picMkLst>
        </pc:picChg>
      </pc:sldChg>
      <pc:sldChg chg="addSp modSp new mod setBg">
        <pc:chgData name="Luis" userId="addb77f1d077b2ba" providerId="LiveId" clId="{E2135827-0FB4-4912-BB1E-731049B31480}" dt="2020-09-01T22:27:39.750" v="11" actId="26606"/>
        <pc:sldMkLst>
          <pc:docMk/>
          <pc:sldMk cId="3199040331" sldId="275"/>
        </pc:sldMkLst>
        <pc:picChg chg="add mod">
          <ac:chgData name="Luis" userId="addb77f1d077b2ba" providerId="LiveId" clId="{E2135827-0FB4-4912-BB1E-731049B31480}" dt="2020-09-01T22:27:39.750" v="11" actId="26606"/>
          <ac:picMkLst>
            <pc:docMk/>
            <pc:sldMk cId="3199040331" sldId="275"/>
            <ac:picMk id="3" creationId="{70EA271D-E750-405A-A227-9B0A8297E078}"/>
          </ac:picMkLst>
        </pc:picChg>
      </pc:sldChg>
      <pc:sldChg chg="addSp modSp new mod setBg">
        <pc:chgData name="Luis" userId="addb77f1d077b2ba" providerId="LiveId" clId="{E2135827-0FB4-4912-BB1E-731049B31480}" dt="2020-09-01T22:29:48.385" v="14" actId="26606"/>
        <pc:sldMkLst>
          <pc:docMk/>
          <pc:sldMk cId="718954932" sldId="276"/>
        </pc:sldMkLst>
        <pc:picChg chg="add mod">
          <ac:chgData name="Luis" userId="addb77f1d077b2ba" providerId="LiveId" clId="{E2135827-0FB4-4912-BB1E-731049B31480}" dt="2020-09-01T22:29:48.385" v="14" actId="26606"/>
          <ac:picMkLst>
            <pc:docMk/>
            <pc:sldMk cId="718954932" sldId="276"/>
            <ac:picMk id="3" creationId="{3E4B1523-B65B-450E-AEB4-62F1DCDAC6A7}"/>
          </ac:picMkLst>
        </pc:picChg>
      </pc:sldChg>
      <pc:sldChg chg="addSp modSp new mod setBg">
        <pc:chgData name="Luis" userId="addb77f1d077b2ba" providerId="LiveId" clId="{E2135827-0FB4-4912-BB1E-731049B31480}" dt="2020-09-01T22:36:15.640" v="70" actId="1076"/>
        <pc:sldMkLst>
          <pc:docMk/>
          <pc:sldMk cId="1271201553" sldId="277"/>
        </pc:sldMkLst>
        <pc:spChg chg="add mod">
          <ac:chgData name="Luis" userId="addb77f1d077b2ba" providerId="LiveId" clId="{E2135827-0FB4-4912-BB1E-731049B31480}" dt="2020-09-01T22:36:15.640" v="70" actId="1076"/>
          <ac:spMkLst>
            <pc:docMk/>
            <pc:sldMk cId="1271201553" sldId="277"/>
            <ac:spMk id="4" creationId="{CF724DDE-DFE8-4A40-B7D0-DDC4AC0524E8}"/>
          </ac:spMkLst>
        </pc:spChg>
        <pc:picChg chg="add mod">
          <ac:chgData name="Luis" userId="addb77f1d077b2ba" providerId="LiveId" clId="{E2135827-0FB4-4912-BB1E-731049B31480}" dt="2020-09-01T22:34:17.075" v="17" actId="26606"/>
          <ac:picMkLst>
            <pc:docMk/>
            <pc:sldMk cId="1271201553" sldId="277"/>
            <ac:picMk id="3" creationId="{0B90AC1C-5B60-441B-A715-C9BA7156D330}"/>
          </ac:picMkLst>
        </pc:picChg>
      </pc:sldChg>
      <pc:sldChg chg="addSp modSp new mod setBg">
        <pc:chgData name="Luis" userId="addb77f1d077b2ba" providerId="LiveId" clId="{E2135827-0FB4-4912-BB1E-731049B31480}" dt="2020-09-01T22:38:20.253" v="73" actId="26606"/>
        <pc:sldMkLst>
          <pc:docMk/>
          <pc:sldMk cId="2018405076" sldId="278"/>
        </pc:sldMkLst>
        <pc:picChg chg="add mod">
          <ac:chgData name="Luis" userId="addb77f1d077b2ba" providerId="LiveId" clId="{E2135827-0FB4-4912-BB1E-731049B31480}" dt="2020-09-01T22:38:20.253" v="73" actId="26606"/>
          <ac:picMkLst>
            <pc:docMk/>
            <pc:sldMk cId="2018405076" sldId="278"/>
            <ac:picMk id="3" creationId="{4242F3EE-8C21-4B57-9A76-FBF98BADFA65}"/>
          </ac:picMkLst>
        </pc:picChg>
      </pc:sldChg>
      <pc:sldChg chg="addSp modSp new mod setBg">
        <pc:chgData name="Luis" userId="addb77f1d077b2ba" providerId="LiveId" clId="{E2135827-0FB4-4912-BB1E-731049B31480}" dt="2020-09-01T22:41:32.484" v="76" actId="26606"/>
        <pc:sldMkLst>
          <pc:docMk/>
          <pc:sldMk cId="707515009" sldId="279"/>
        </pc:sldMkLst>
        <pc:picChg chg="add mod">
          <ac:chgData name="Luis" userId="addb77f1d077b2ba" providerId="LiveId" clId="{E2135827-0FB4-4912-BB1E-731049B31480}" dt="2020-09-01T22:41:32.484" v="76" actId="26606"/>
          <ac:picMkLst>
            <pc:docMk/>
            <pc:sldMk cId="707515009" sldId="279"/>
            <ac:picMk id="3" creationId="{222DE35A-7B0D-449C-BA8D-7E52882278C2}"/>
          </ac:picMkLst>
        </pc:picChg>
      </pc:sldChg>
      <pc:sldChg chg="addSp delSp modSp new mod setBg">
        <pc:chgData name="Luis" userId="addb77f1d077b2ba" providerId="LiveId" clId="{E2135827-0FB4-4912-BB1E-731049B31480}" dt="2020-09-08T13:42:11.658" v="289" actId="26606"/>
        <pc:sldMkLst>
          <pc:docMk/>
          <pc:sldMk cId="3583558513" sldId="280"/>
        </pc:sldMkLst>
        <pc:picChg chg="add del mod">
          <ac:chgData name="Luis" userId="addb77f1d077b2ba" providerId="LiveId" clId="{E2135827-0FB4-4912-BB1E-731049B31480}" dt="2020-09-08T13:42:04.288" v="287" actId="478"/>
          <ac:picMkLst>
            <pc:docMk/>
            <pc:sldMk cId="3583558513" sldId="280"/>
            <ac:picMk id="3" creationId="{3FC7323B-8549-47A1-8D50-ADBDEDE298FA}"/>
          </ac:picMkLst>
        </pc:picChg>
        <pc:picChg chg="add mod">
          <ac:chgData name="Luis" userId="addb77f1d077b2ba" providerId="LiveId" clId="{E2135827-0FB4-4912-BB1E-731049B31480}" dt="2020-09-08T13:42:11.658" v="289" actId="26606"/>
          <ac:picMkLst>
            <pc:docMk/>
            <pc:sldMk cId="3583558513" sldId="280"/>
            <ac:picMk id="4" creationId="{F8F6FB36-A48E-41C2-9921-3FF4241375E8}"/>
          </ac:picMkLst>
        </pc:picChg>
      </pc:sldChg>
      <pc:sldChg chg="addSp modSp new mod setBg">
        <pc:chgData name="Luis" userId="addb77f1d077b2ba" providerId="LiveId" clId="{E2135827-0FB4-4912-BB1E-731049B31480}" dt="2020-09-02T04:24:18.051" v="82" actId="26606"/>
        <pc:sldMkLst>
          <pc:docMk/>
          <pc:sldMk cId="1493696" sldId="281"/>
        </pc:sldMkLst>
        <pc:picChg chg="add mod">
          <ac:chgData name="Luis" userId="addb77f1d077b2ba" providerId="LiveId" clId="{E2135827-0FB4-4912-BB1E-731049B31480}" dt="2020-09-02T04:24:18.051" v="82" actId="26606"/>
          <ac:picMkLst>
            <pc:docMk/>
            <pc:sldMk cId="1493696" sldId="281"/>
            <ac:picMk id="3" creationId="{235DDCAF-F189-4727-BAEE-9B2340DEEB9D}"/>
          </ac:picMkLst>
        </pc:picChg>
      </pc:sldChg>
      <pc:sldChg chg="addSp delSp modSp new mod setBg">
        <pc:chgData name="Luis" userId="addb77f1d077b2ba" providerId="LiveId" clId="{E2135827-0FB4-4912-BB1E-731049B31480}" dt="2020-09-08T14:45:33.181" v="307" actId="732"/>
        <pc:sldMkLst>
          <pc:docMk/>
          <pc:sldMk cId="1667262176" sldId="282"/>
        </pc:sldMkLst>
        <pc:picChg chg="add del mod">
          <ac:chgData name="Luis" userId="addb77f1d077b2ba" providerId="LiveId" clId="{E2135827-0FB4-4912-BB1E-731049B31480}" dt="2020-09-08T13:43:38.165" v="296" actId="478"/>
          <ac:picMkLst>
            <pc:docMk/>
            <pc:sldMk cId="1667262176" sldId="282"/>
            <ac:picMk id="3" creationId="{BE3A2A7C-85A8-43E2-BEFA-C9EC7984D5EF}"/>
          </ac:picMkLst>
        </pc:picChg>
        <pc:picChg chg="add mod modCrop">
          <ac:chgData name="Luis" userId="addb77f1d077b2ba" providerId="LiveId" clId="{E2135827-0FB4-4912-BB1E-731049B31480}" dt="2020-09-08T14:44:57.990" v="301" actId="1076"/>
          <ac:picMkLst>
            <pc:docMk/>
            <pc:sldMk cId="1667262176" sldId="282"/>
            <ac:picMk id="4" creationId="{0E3D54B3-822F-46D2-8756-F68A6B706CB1}"/>
          </ac:picMkLst>
        </pc:picChg>
        <pc:picChg chg="add mod modCrop">
          <ac:chgData name="Luis" userId="addb77f1d077b2ba" providerId="LiveId" clId="{E2135827-0FB4-4912-BB1E-731049B31480}" dt="2020-09-08T14:45:33.181" v="307" actId="732"/>
          <ac:picMkLst>
            <pc:docMk/>
            <pc:sldMk cId="1667262176" sldId="282"/>
            <ac:picMk id="6" creationId="{2A39AF7F-B02D-49BC-AD20-598DF5C307E1}"/>
          </ac:picMkLst>
        </pc:picChg>
      </pc:sldChg>
      <pc:sldChg chg="add del">
        <pc:chgData name="Luis" userId="addb77f1d077b2ba" providerId="LiveId" clId="{E2135827-0FB4-4912-BB1E-731049B31480}" dt="2020-09-08T14:52:21.558" v="309" actId="47"/>
        <pc:sldMkLst>
          <pc:docMk/>
          <pc:sldMk cId="400087268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7005" y="4785443"/>
            <a:ext cx="5672996" cy="470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500" spc="0" dirty="0">
                <a:latin typeface="Arial"/>
                <a:cs typeface="Arial"/>
              </a:rPr>
              <a:t>EJ</a:t>
            </a:r>
            <a:r>
              <a:rPr sz="3500" spc="-19" dirty="0">
                <a:latin typeface="Arial"/>
                <a:cs typeface="Arial"/>
              </a:rPr>
              <a:t>E</a:t>
            </a:r>
            <a:r>
              <a:rPr sz="3500" spc="0" dirty="0">
                <a:latin typeface="Arial"/>
                <a:cs typeface="Arial"/>
              </a:rPr>
              <a:t>MPLOS Y</a:t>
            </a:r>
            <a:r>
              <a:rPr sz="3500" spc="-25" dirty="0">
                <a:latin typeface="Arial"/>
                <a:cs typeface="Arial"/>
              </a:rPr>
              <a:t> </a:t>
            </a:r>
            <a:r>
              <a:rPr sz="3500" spc="0" dirty="0">
                <a:latin typeface="Arial"/>
                <a:cs typeface="Arial"/>
              </a:rPr>
              <a:t>EJE</a:t>
            </a:r>
            <a:r>
              <a:rPr sz="3500" spc="-19" dirty="0">
                <a:latin typeface="Arial"/>
                <a:cs typeface="Arial"/>
              </a:rPr>
              <a:t>R</a:t>
            </a:r>
            <a:r>
              <a:rPr sz="3500" spc="0" dirty="0">
                <a:latin typeface="Arial"/>
                <a:cs typeface="Arial"/>
              </a:rPr>
              <a:t>CICIOS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922E40-4BA5-4AD6-8FB5-9E2B683C18E9}"/>
              </a:ext>
            </a:extLst>
          </p:cNvPr>
          <p:cNvSpPr txBox="1"/>
          <p:nvPr/>
        </p:nvSpPr>
        <p:spPr>
          <a:xfrm>
            <a:off x="1644650" y="69469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Luis Daniel Villarreal Ramírez</a:t>
            </a:r>
          </a:p>
          <a:p>
            <a:r>
              <a:rPr lang="es-ES" dirty="0"/>
              <a:t>3°A</a:t>
            </a:r>
          </a:p>
          <a:p>
            <a:r>
              <a:rPr lang="es-ES" dirty="0"/>
              <a:t>IBM</a:t>
            </a:r>
          </a:p>
          <a:p>
            <a:r>
              <a:rPr lang="es-ES" dirty="0"/>
              <a:t>Programación 2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81760" y="2338450"/>
            <a:ext cx="5775325" cy="170688"/>
          </a:xfrm>
          <a:custGeom>
            <a:avLst/>
            <a:gdLst/>
            <a:ahLst/>
            <a:cxnLst/>
            <a:rect l="l" t="t" r="r" b="b"/>
            <a:pathLst>
              <a:path w="5775325" h="170688">
                <a:moveTo>
                  <a:pt x="0" y="170688"/>
                </a:moveTo>
                <a:lnTo>
                  <a:pt x="5775325" y="170688"/>
                </a:lnTo>
                <a:lnTo>
                  <a:pt x="5775325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760" y="1884298"/>
            <a:ext cx="5775325" cy="167640"/>
          </a:xfrm>
          <a:custGeom>
            <a:avLst/>
            <a:gdLst/>
            <a:ahLst/>
            <a:cxnLst/>
            <a:rect l="l" t="t" r="r" b="b"/>
            <a:pathLst>
              <a:path w="5775325" h="167640">
                <a:moveTo>
                  <a:pt x="5775312" y="126"/>
                </a:moveTo>
                <a:lnTo>
                  <a:pt x="114" y="126"/>
                </a:lnTo>
                <a:lnTo>
                  <a:pt x="114" y="167640"/>
                </a:lnTo>
                <a:lnTo>
                  <a:pt x="5775312" y="167640"/>
                </a:lnTo>
                <a:lnTo>
                  <a:pt x="5775312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760" y="2051938"/>
            <a:ext cx="5775325" cy="146303"/>
          </a:xfrm>
          <a:custGeom>
            <a:avLst/>
            <a:gdLst/>
            <a:ahLst/>
            <a:cxnLst/>
            <a:rect l="l" t="t" r="r" b="b"/>
            <a:pathLst>
              <a:path w="5775325" h="146303">
                <a:moveTo>
                  <a:pt x="5775312" y="0"/>
                </a:moveTo>
                <a:lnTo>
                  <a:pt x="114" y="0"/>
                </a:lnTo>
                <a:lnTo>
                  <a:pt x="114" y="146303"/>
                </a:lnTo>
                <a:lnTo>
                  <a:pt x="5775312" y="146303"/>
                </a:lnTo>
                <a:lnTo>
                  <a:pt x="577531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760" y="2198243"/>
            <a:ext cx="5775325" cy="140207"/>
          </a:xfrm>
          <a:custGeom>
            <a:avLst/>
            <a:gdLst/>
            <a:ahLst/>
            <a:cxnLst/>
            <a:rect l="l" t="t" r="r" b="b"/>
            <a:pathLst>
              <a:path w="5775325" h="140207">
                <a:moveTo>
                  <a:pt x="5775312" y="0"/>
                </a:moveTo>
                <a:lnTo>
                  <a:pt x="114" y="0"/>
                </a:lnTo>
                <a:lnTo>
                  <a:pt x="114" y="140207"/>
                </a:lnTo>
                <a:lnTo>
                  <a:pt x="5775312" y="140207"/>
                </a:lnTo>
                <a:lnTo>
                  <a:pt x="577531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760" y="1881251"/>
            <a:ext cx="5775325" cy="0"/>
          </a:xfrm>
          <a:custGeom>
            <a:avLst/>
            <a:gdLst/>
            <a:ahLst/>
            <a:cxnLst/>
            <a:rect l="l" t="t" r="r" b="b"/>
            <a:pathLst>
              <a:path w="5775325">
                <a:moveTo>
                  <a:pt x="0" y="0"/>
                </a:moveTo>
                <a:lnTo>
                  <a:pt x="577532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60" y="2515184"/>
            <a:ext cx="2842006" cy="174040"/>
          </a:xfrm>
          <a:custGeom>
            <a:avLst/>
            <a:gdLst/>
            <a:ahLst/>
            <a:cxnLst/>
            <a:rect l="l" t="t" r="r" b="b"/>
            <a:pathLst>
              <a:path w="2842006" h="174040">
                <a:moveTo>
                  <a:pt x="2841993" y="177"/>
                </a:moveTo>
                <a:lnTo>
                  <a:pt x="114" y="177"/>
                </a:lnTo>
                <a:lnTo>
                  <a:pt x="114" y="174040"/>
                </a:lnTo>
                <a:lnTo>
                  <a:pt x="2841993" y="174040"/>
                </a:lnTo>
                <a:lnTo>
                  <a:pt x="2841993" y="17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60" y="2827908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60" y="2689225"/>
            <a:ext cx="2842006" cy="137159"/>
          </a:xfrm>
          <a:custGeom>
            <a:avLst/>
            <a:gdLst/>
            <a:ahLst/>
            <a:cxnLst/>
            <a:rect l="l" t="t" r="r" b="b"/>
            <a:pathLst>
              <a:path w="2842006" h="137159">
                <a:moveTo>
                  <a:pt x="2841993" y="0"/>
                </a:moveTo>
                <a:lnTo>
                  <a:pt x="114" y="0"/>
                </a:lnTo>
                <a:lnTo>
                  <a:pt x="114" y="137159"/>
                </a:lnTo>
                <a:lnTo>
                  <a:pt x="2841993" y="137159"/>
                </a:lnTo>
                <a:lnTo>
                  <a:pt x="2841993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29812" y="2798318"/>
            <a:ext cx="2927349" cy="31750"/>
          </a:xfrm>
          <a:custGeom>
            <a:avLst/>
            <a:gdLst/>
            <a:ahLst/>
            <a:cxnLst/>
            <a:rect l="l" t="t" r="r" b="b"/>
            <a:pathLst>
              <a:path w="2927349" h="31750">
                <a:moveTo>
                  <a:pt x="0" y="31750"/>
                </a:moveTo>
                <a:lnTo>
                  <a:pt x="2927349" y="31750"/>
                </a:lnTo>
                <a:lnTo>
                  <a:pt x="2927349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29812" y="2515184"/>
            <a:ext cx="2927349" cy="143560"/>
          </a:xfrm>
          <a:custGeom>
            <a:avLst/>
            <a:gdLst/>
            <a:ahLst/>
            <a:cxnLst/>
            <a:rect l="l" t="t" r="r" b="b"/>
            <a:pathLst>
              <a:path w="2927349" h="143560">
                <a:moveTo>
                  <a:pt x="2927222" y="177"/>
                </a:moveTo>
                <a:lnTo>
                  <a:pt x="0" y="177"/>
                </a:lnTo>
                <a:lnTo>
                  <a:pt x="0" y="143560"/>
                </a:lnTo>
                <a:lnTo>
                  <a:pt x="2927222" y="143560"/>
                </a:lnTo>
                <a:lnTo>
                  <a:pt x="2927222" y="17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29812" y="2658745"/>
            <a:ext cx="2927349" cy="140207"/>
          </a:xfrm>
          <a:custGeom>
            <a:avLst/>
            <a:gdLst/>
            <a:ahLst/>
            <a:cxnLst/>
            <a:rect l="l" t="t" r="r" b="b"/>
            <a:pathLst>
              <a:path w="2927349" h="140207">
                <a:moveTo>
                  <a:pt x="2927222" y="0"/>
                </a:moveTo>
                <a:lnTo>
                  <a:pt x="0" y="0"/>
                </a:lnTo>
                <a:lnTo>
                  <a:pt x="0" y="140207"/>
                </a:lnTo>
                <a:lnTo>
                  <a:pt x="2927222" y="140207"/>
                </a:lnTo>
                <a:lnTo>
                  <a:pt x="292722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2512186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29812" y="2512186"/>
            <a:ext cx="2927349" cy="0"/>
          </a:xfrm>
          <a:custGeom>
            <a:avLst/>
            <a:gdLst/>
            <a:ahLst/>
            <a:cxnLst/>
            <a:rect l="l" t="t" r="r" b="b"/>
            <a:pathLst>
              <a:path w="2927349">
                <a:moveTo>
                  <a:pt x="0" y="0"/>
                </a:moveTo>
                <a:lnTo>
                  <a:pt x="292734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832480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29812" y="2828798"/>
            <a:ext cx="2927349" cy="7365"/>
          </a:xfrm>
          <a:custGeom>
            <a:avLst/>
            <a:gdLst/>
            <a:ahLst/>
            <a:cxnLst/>
            <a:rect l="l" t="t" r="r" b="b"/>
            <a:pathLst>
              <a:path w="2927349" h="7365">
                <a:moveTo>
                  <a:pt x="0" y="7365"/>
                </a:moveTo>
                <a:lnTo>
                  <a:pt x="2927349" y="7365"/>
                </a:lnTo>
                <a:lnTo>
                  <a:pt x="2927349" y="0"/>
                </a:lnTo>
                <a:lnTo>
                  <a:pt x="0" y="0"/>
                </a:lnTo>
                <a:lnTo>
                  <a:pt x="0" y="7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26763" y="2509139"/>
            <a:ext cx="0" cy="4304918"/>
          </a:xfrm>
          <a:custGeom>
            <a:avLst/>
            <a:gdLst/>
            <a:ahLst/>
            <a:cxnLst/>
            <a:rect l="l" t="t" r="r" b="b"/>
            <a:pathLst>
              <a:path h="4304918">
                <a:moveTo>
                  <a:pt x="0" y="0"/>
                </a:moveTo>
                <a:lnTo>
                  <a:pt x="0" y="430491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1760" y="6811010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9812" y="6811010"/>
            <a:ext cx="2927349" cy="0"/>
          </a:xfrm>
          <a:custGeom>
            <a:avLst/>
            <a:gdLst/>
            <a:ahLst/>
            <a:cxnLst/>
            <a:rect l="l" t="t" r="r" b="b"/>
            <a:pathLst>
              <a:path w="2927349">
                <a:moveTo>
                  <a:pt x="0" y="0"/>
                </a:moveTo>
                <a:lnTo>
                  <a:pt x="292734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8712" y="1878202"/>
            <a:ext cx="0" cy="5737860"/>
          </a:xfrm>
          <a:custGeom>
            <a:avLst/>
            <a:gdLst/>
            <a:ahLst/>
            <a:cxnLst/>
            <a:rect l="l" t="t" r="r" b="b"/>
            <a:pathLst>
              <a:path h="5737860">
                <a:moveTo>
                  <a:pt x="0" y="0"/>
                </a:moveTo>
                <a:lnTo>
                  <a:pt x="0" y="573786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760" y="7613015"/>
            <a:ext cx="5775325" cy="0"/>
          </a:xfrm>
          <a:custGeom>
            <a:avLst/>
            <a:gdLst/>
            <a:ahLst/>
            <a:cxnLst/>
            <a:rect l="l" t="t" r="r" b="b"/>
            <a:pathLst>
              <a:path w="5775325">
                <a:moveTo>
                  <a:pt x="0" y="0"/>
                </a:moveTo>
                <a:lnTo>
                  <a:pt x="577532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60209" y="1878203"/>
            <a:ext cx="0" cy="5737859"/>
          </a:xfrm>
          <a:custGeom>
            <a:avLst/>
            <a:gdLst/>
            <a:ahLst/>
            <a:cxnLst/>
            <a:rect l="l" t="t" r="r" b="b"/>
            <a:pathLst>
              <a:path h="5737859">
                <a:moveTo>
                  <a:pt x="0" y="0"/>
                </a:moveTo>
                <a:lnTo>
                  <a:pt x="0" y="573785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1480" y="3343909"/>
            <a:ext cx="1959610" cy="228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712" y="1881251"/>
            <a:ext cx="5781497" cy="6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  <a:p>
            <a:pPr marL="67056" marR="271797">
              <a:lnSpc>
                <a:spcPct val="98987"/>
              </a:lnSpc>
              <a:spcBef>
                <a:spcPts val="15"/>
              </a:spcBef>
            </a:pP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0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4" dirty="0">
                <a:latin typeface="Arial"/>
                <a:cs typeface="Arial"/>
              </a:rPr>
              <a:t>ili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dad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su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0" dirty="0">
                <a:latin typeface="Arial"/>
                <a:cs typeface="Arial"/>
              </a:rPr>
              <a:t>R)</a:t>
            </a:r>
            <a:r>
              <a:rPr sz="950" spc="5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25" dirty="0">
                <a:latin typeface="Arial"/>
                <a:cs typeface="Arial"/>
              </a:rPr>
              <a:t>t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88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14" dirty="0">
                <a:latin typeface="Arial"/>
                <a:cs typeface="Arial"/>
              </a:rPr>
              <a:t>).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512250"/>
            <a:ext cx="2848051" cy="31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6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763" y="2512250"/>
            <a:ext cx="2933446" cy="31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/>
          </a:p>
          <a:p>
            <a:pPr marL="64008">
              <a:lnSpc>
                <a:spcPct val="95825"/>
              </a:lnSpc>
            </a:pPr>
            <a:r>
              <a:rPr sz="950" b="1" spc="0" dirty="0">
                <a:latin typeface="Arial"/>
                <a:cs typeface="Arial"/>
              </a:rPr>
              <a:t>Di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2830068"/>
            <a:ext cx="2848051" cy="3980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9"/>
              </a:spcBef>
            </a:pPr>
            <a:endParaRPr sz="850" dirty="0"/>
          </a:p>
          <a:p>
            <a:pPr marL="177088">
              <a:lnSpc>
                <a:spcPct val="95825"/>
              </a:lnSpc>
              <a:spcBef>
                <a:spcPts val="3000"/>
              </a:spcBef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 dirty="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742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ab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H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</a:t>
            </a:r>
            <a:endParaRPr sz="950" dirty="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7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94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0" dirty="0">
                <a:latin typeface="Arial"/>
                <a:cs typeface="Arial"/>
              </a:rPr>
              <a:t>R)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94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25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)</a:t>
            </a:r>
            <a:endParaRPr sz="950" dirty="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4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l</a:t>
            </a:r>
            <a:r>
              <a:rPr sz="950" b="1" spc="-9" dirty="0">
                <a:latin typeface="Arial"/>
                <a:cs typeface="Arial"/>
              </a:rPr>
              <a:t>c</a:t>
            </a:r>
            <a:r>
              <a:rPr sz="950" b="1" spc="-34" dirty="0">
                <a:latin typeface="Arial"/>
                <a:cs typeface="Arial"/>
              </a:rPr>
              <a:t>u</a:t>
            </a:r>
            <a:r>
              <a:rPr sz="950" b="1" spc="0" dirty="0">
                <a:latin typeface="Arial"/>
                <a:cs typeface="Arial"/>
              </a:rPr>
              <a:t>l</a:t>
            </a:r>
            <a:r>
              <a:rPr sz="950" b="1" spc="-9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12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p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ó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3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la</a:t>
            </a:r>
            <a:endParaRPr sz="950" dirty="0">
              <a:latin typeface="Arial"/>
              <a:cs typeface="Arial"/>
            </a:endParaRPr>
          </a:p>
          <a:p>
            <a:pPr marL="399618" marR="55023" indent="-222529">
              <a:lnSpc>
                <a:spcPct val="9697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l</a:t>
            </a:r>
            <a:r>
              <a:rPr sz="950" b="1" spc="-9" dirty="0">
                <a:latin typeface="Arial"/>
                <a:cs typeface="Arial"/>
              </a:rPr>
              <a:t>c</a:t>
            </a:r>
            <a:r>
              <a:rPr sz="950" b="1" spc="-34" dirty="0">
                <a:latin typeface="Arial"/>
                <a:cs typeface="Arial"/>
              </a:rPr>
              <a:t>u</a:t>
            </a:r>
            <a:r>
              <a:rPr sz="950" b="1" spc="0" dirty="0">
                <a:latin typeface="Arial"/>
                <a:cs typeface="Arial"/>
              </a:rPr>
              <a:t>l</a:t>
            </a:r>
            <a:r>
              <a:rPr sz="950" b="1" spc="-9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r </a:t>
            </a:r>
            <a:r>
              <a:rPr sz="950" b="1" spc="2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18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9" dirty="0">
                <a:latin typeface="Arial"/>
                <a:cs typeface="Arial"/>
              </a:rPr>
              <a:t>p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25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la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ó</a:t>
            </a:r>
            <a:r>
              <a:rPr sz="950" spc="-2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iva</a:t>
            </a:r>
            <a:endParaRPr sz="950" dirty="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26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-29" dirty="0">
                <a:latin typeface="Arial"/>
                <a:cs typeface="Arial"/>
              </a:rPr>
              <a:t>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b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1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Á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me</a:t>
            </a:r>
            <a:r>
              <a:rPr sz="950" spc="0" dirty="0">
                <a:latin typeface="Arial"/>
                <a:cs typeface="Arial"/>
              </a:rPr>
              <a:t>n</a:t>
            </a:r>
            <a:endParaRPr sz="950" dirty="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211"/>
              </a:spcBef>
            </a:pPr>
            <a:r>
              <a:rPr sz="950" b="1" spc="-4" dirty="0">
                <a:latin typeface="Arial"/>
                <a:cs typeface="Arial"/>
              </a:rPr>
              <a:t>7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6763" y="2830068"/>
            <a:ext cx="2933446" cy="3980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78712" y="6811010"/>
            <a:ext cx="5781497" cy="802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14" dirty="0">
                <a:latin typeface="Arial"/>
                <a:cs typeface="Arial"/>
              </a:rPr>
              <a:t>i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endParaRPr sz="11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za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dete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8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10" dirty="0" err="1">
                <a:latin typeface="Arial"/>
                <a:cs typeface="Arial"/>
              </a:rPr>
              <a:t>r</a:t>
            </a:r>
            <a:r>
              <a:rPr sz="950" spc="-4" dirty="0" err="1">
                <a:latin typeface="Arial"/>
                <a:cs typeface="Arial"/>
              </a:rPr>
              <a:t>e</a:t>
            </a:r>
            <a:r>
              <a:rPr sz="950" spc="0" dirty="0" err="1">
                <a:latin typeface="Arial"/>
                <a:cs typeface="Arial"/>
              </a:rPr>
              <a:t>c</a:t>
            </a:r>
            <a:r>
              <a:rPr sz="950" spc="20" dirty="0" err="1">
                <a:latin typeface="Arial"/>
                <a:cs typeface="Arial"/>
              </a:rPr>
              <a:t>tá</a:t>
            </a:r>
            <a:r>
              <a:rPr sz="950" spc="-4" dirty="0" err="1">
                <a:latin typeface="Arial"/>
                <a:cs typeface="Arial"/>
              </a:rPr>
              <a:t>n</a:t>
            </a:r>
            <a:r>
              <a:rPr sz="950" spc="15" dirty="0" err="1">
                <a:latin typeface="Arial"/>
                <a:cs typeface="Arial"/>
              </a:rPr>
              <a:t>g</a:t>
            </a:r>
            <a:r>
              <a:rPr sz="950" spc="-4" dirty="0" err="1">
                <a:latin typeface="Arial"/>
                <a:cs typeface="Arial"/>
              </a:rPr>
              <a:t>u</a:t>
            </a:r>
            <a:r>
              <a:rPr sz="950" spc="4" dirty="0" err="1">
                <a:latin typeface="Arial"/>
                <a:cs typeface="Arial"/>
              </a:rPr>
              <a:t>l</a:t>
            </a:r>
            <a:r>
              <a:rPr sz="950" spc="-4" dirty="0" err="1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.</a:t>
            </a:r>
            <a:endParaRPr lang="es-ES" sz="950" spc="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lang="es-MX" sz="950" dirty="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5"/>
              </a:spcBef>
            </a:pP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90AC1C-5B60-441B-A715-C9BA7156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724DDE-DFE8-4A40-B7D0-DDC4AC0524E8}"/>
              </a:ext>
            </a:extLst>
          </p:cNvPr>
          <p:cNvSpPr txBox="1"/>
          <p:nvPr/>
        </p:nvSpPr>
        <p:spPr>
          <a:xfrm>
            <a:off x="709004" y="31369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La formula del diagrama estaba mal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7120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5835650" y="5269864"/>
            <a:ext cx="665479" cy="332740"/>
          </a:xfrm>
          <a:custGeom>
            <a:avLst/>
            <a:gdLst/>
            <a:ahLst/>
            <a:cxnLst/>
            <a:rect l="l" t="t" r="r" b="b"/>
            <a:pathLst>
              <a:path w="665479" h="332740">
                <a:moveTo>
                  <a:pt x="0" y="311150"/>
                </a:moveTo>
                <a:lnTo>
                  <a:pt x="12064" y="313690"/>
                </a:lnTo>
                <a:lnTo>
                  <a:pt x="24764" y="316230"/>
                </a:lnTo>
                <a:lnTo>
                  <a:pt x="37464" y="318135"/>
                </a:lnTo>
                <a:lnTo>
                  <a:pt x="50164" y="320040"/>
                </a:lnTo>
                <a:lnTo>
                  <a:pt x="62864" y="321310"/>
                </a:lnTo>
                <a:lnTo>
                  <a:pt x="74929" y="323215"/>
                </a:lnTo>
                <a:lnTo>
                  <a:pt x="85725" y="325120"/>
                </a:lnTo>
                <a:lnTo>
                  <a:pt x="99060" y="327025"/>
                </a:lnTo>
                <a:lnTo>
                  <a:pt x="111760" y="328295"/>
                </a:lnTo>
                <a:lnTo>
                  <a:pt x="124460" y="329565"/>
                </a:lnTo>
                <a:lnTo>
                  <a:pt x="136525" y="330835"/>
                </a:lnTo>
                <a:lnTo>
                  <a:pt x="149225" y="332105"/>
                </a:lnTo>
                <a:lnTo>
                  <a:pt x="155575" y="332740"/>
                </a:lnTo>
                <a:lnTo>
                  <a:pt x="178435" y="332740"/>
                </a:lnTo>
                <a:lnTo>
                  <a:pt x="196850" y="332105"/>
                </a:lnTo>
                <a:lnTo>
                  <a:pt x="211454" y="331470"/>
                </a:lnTo>
                <a:lnTo>
                  <a:pt x="223520" y="330835"/>
                </a:lnTo>
                <a:lnTo>
                  <a:pt x="233045" y="330200"/>
                </a:lnTo>
                <a:lnTo>
                  <a:pt x="240664" y="329565"/>
                </a:lnTo>
                <a:lnTo>
                  <a:pt x="247650" y="328930"/>
                </a:lnTo>
                <a:lnTo>
                  <a:pt x="250825" y="328930"/>
                </a:lnTo>
                <a:lnTo>
                  <a:pt x="263525" y="327025"/>
                </a:lnTo>
                <a:lnTo>
                  <a:pt x="276225" y="325120"/>
                </a:lnTo>
                <a:lnTo>
                  <a:pt x="288925" y="323215"/>
                </a:lnTo>
                <a:lnTo>
                  <a:pt x="301625" y="320675"/>
                </a:lnTo>
                <a:lnTo>
                  <a:pt x="303529" y="320675"/>
                </a:lnTo>
                <a:lnTo>
                  <a:pt x="316229" y="318135"/>
                </a:lnTo>
                <a:lnTo>
                  <a:pt x="328295" y="314960"/>
                </a:lnTo>
                <a:lnTo>
                  <a:pt x="340360" y="311785"/>
                </a:lnTo>
                <a:lnTo>
                  <a:pt x="348614" y="309245"/>
                </a:lnTo>
                <a:lnTo>
                  <a:pt x="360679" y="306705"/>
                </a:lnTo>
                <a:lnTo>
                  <a:pt x="373379" y="304165"/>
                </a:lnTo>
                <a:lnTo>
                  <a:pt x="386079" y="301625"/>
                </a:lnTo>
                <a:lnTo>
                  <a:pt x="396875" y="298450"/>
                </a:lnTo>
                <a:lnTo>
                  <a:pt x="408939" y="295910"/>
                </a:lnTo>
                <a:lnTo>
                  <a:pt x="421004" y="293370"/>
                </a:lnTo>
                <a:lnTo>
                  <a:pt x="433070" y="290195"/>
                </a:lnTo>
                <a:lnTo>
                  <a:pt x="446404" y="287655"/>
                </a:lnTo>
                <a:lnTo>
                  <a:pt x="448945" y="287020"/>
                </a:lnTo>
                <a:lnTo>
                  <a:pt x="461010" y="285115"/>
                </a:lnTo>
                <a:lnTo>
                  <a:pt x="472439" y="283210"/>
                </a:lnTo>
                <a:lnTo>
                  <a:pt x="485139" y="280670"/>
                </a:lnTo>
                <a:lnTo>
                  <a:pt x="498475" y="278130"/>
                </a:lnTo>
                <a:lnTo>
                  <a:pt x="509270" y="276860"/>
                </a:lnTo>
                <a:lnTo>
                  <a:pt x="521335" y="275590"/>
                </a:lnTo>
                <a:lnTo>
                  <a:pt x="534035" y="273685"/>
                </a:lnTo>
                <a:lnTo>
                  <a:pt x="546100" y="271780"/>
                </a:lnTo>
                <a:lnTo>
                  <a:pt x="558800" y="270510"/>
                </a:lnTo>
                <a:lnTo>
                  <a:pt x="572135" y="269240"/>
                </a:lnTo>
                <a:lnTo>
                  <a:pt x="577850" y="268605"/>
                </a:lnTo>
                <a:lnTo>
                  <a:pt x="589914" y="268605"/>
                </a:lnTo>
                <a:lnTo>
                  <a:pt x="601979" y="268605"/>
                </a:lnTo>
                <a:lnTo>
                  <a:pt x="614679" y="267970"/>
                </a:lnTo>
                <a:lnTo>
                  <a:pt x="627379" y="267970"/>
                </a:lnTo>
                <a:lnTo>
                  <a:pt x="640079" y="267335"/>
                </a:lnTo>
                <a:lnTo>
                  <a:pt x="653414" y="267335"/>
                </a:lnTo>
                <a:lnTo>
                  <a:pt x="665479" y="267335"/>
                </a:lnTo>
                <a:lnTo>
                  <a:pt x="665479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32195" y="5153659"/>
            <a:ext cx="73659" cy="115570"/>
          </a:xfrm>
          <a:custGeom>
            <a:avLst/>
            <a:gdLst/>
            <a:ahLst/>
            <a:cxnLst/>
            <a:rect l="l" t="t" r="r" b="b"/>
            <a:pathLst>
              <a:path w="73659" h="115570">
                <a:moveTo>
                  <a:pt x="32384" y="41275"/>
                </a:moveTo>
                <a:lnTo>
                  <a:pt x="0" y="41910"/>
                </a:lnTo>
                <a:lnTo>
                  <a:pt x="36829" y="115570"/>
                </a:lnTo>
                <a:lnTo>
                  <a:pt x="32384" y="53975"/>
                </a:lnTo>
                <a:lnTo>
                  <a:pt x="33019" y="57150"/>
                </a:lnTo>
                <a:lnTo>
                  <a:pt x="36829" y="58420"/>
                </a:lnTo>
                <a:lnTo>
                  <a:pt x="40004" y="57150"/>
                </a:lnTo>
                <a:lnTo>
                  <a:pt x="41909" y="53975"/>
                </a:lnTo>
                <a:lnTo>
                  <a:pt x="73659" y="40639"/>
                </a:lnTo>
                <a:lnTo>
                  <a:pt x="41275" y="41275"/>
                </a:lnTo>
                <a:lnTo>
                  <a:pt x="40639" y="4445"/>
                </a:lnTo>
                <a:lnTo>
                  <a:pt x="40004" y="1270"/>
                </a:lnTo>
                <a:lnTo>
                  <a:pt x="36194" y="0"/>
                </a:lnTo>
                <a:lnTo>
                  <a:pt x="33019" y="1270"/>
                </a:lnTo>
                <a:lnTo>
                  <a:pt x="31750" y="4445"/>
                </a:lnTo>
                <a:lnTo>
                  <a:pt x="32384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64580" y="5194299"/>
            <a:ext cx="41275" cy="74930"/>
          </a:xfrm>
          <a:custGeom>
            <a:avLst/>
            <a:gdLst/>
            <a:ahLst/>
            <a:cxnLst/>
            <a:rect l="l" t="t" r="r" b="b"/>
            <a:pathLst>
              <a:path w="41275" h="74930">
                <a:moveTo>
                  <a:pt x="7620" y="16510"/>
                </a:moveTo>
                <a:lnTo>
                  <a:pt x="4445" y="17780"/>
                </a:lnTo>
                <a:lnTo>
                  <a:pt x="635" y="16510"/>
                </a:lnTo>
                <a:lnTo>
                  <a:pt x="0" y="13335"/>
                </a:lnTo>
                <a:lnTo>
                  <a:pt x="4445" y="74930"/>
                </a:lnTo>
                <a:lnTo>
                  <a:pt x="41275" y="0"/>
                </a:lnTo>
                <a:lnTo>
                  <a:pt x="9525" y="13335"/>
                </a:lnTo>
                <a:lnTo>
                  <a:pt x="7620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02275" y="5158739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9025" y="5602605"/>
            <a:ext cx="635" cy="222250"/>
          </a:xfrm>
          <a:custGeom>
            <a:avLst/>
            <a:gdLst/>
            <a:ahLst/>
            <a:cxnLst/>
            <a:rect l="l" t="t" r="r" b="b"/>
            <a:pathLst>
              <a:path w="635" h="222250">
                <a:moveTo>
                  <a:pt x="0" y="0"/>
                </a:moveTo>
                <a:lnTo>
                  <a:pt x="635" y="22225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46650" y="6047739"/>
            <a:ext cx="695325" cy="222250"/>
          </a:xfrm>
          <a:custGeom>
            <a:avLst/>
            <a:gdLst/>
            <a:ahLst/>
            <a:cxnLst/>
            <a:rect l="l" t="t" r="r" b="b"/>
            <a:pathLst>
              <a:path w="695325" h="222250">
                <a:moveTo>
                  <a:pt x="111760" y="0"/>
                </a:moveTo>
                <a:lnTo>
                  <a:pt x="97154" y="635"/>
                </a:lnTo>
                <a:lnTo>
                  <a:pt x="82550" y="3175"/>
                </a:lnTo>
                <a:lnTo>
                  <a:pt x="69214" y="7620"/>
                </a:lnTo>
                <a:lnTo>
                  <a:pt x="56514" y="13970"/>
                </a:lnTo>
                <a:lnTo>
                  <a:pt x="45085" y="21590"/>
                </a:lnTo>
                <a:lnTo>
                  <a:pt x="34289" y="29845"/>
                </a:lnTo>
                <a:lnTo>
                  <a:pt x="24764" y="40005"/>
                </a:lnTo>
                <a:lnTo>
                  <a:pt x="17145" y="51435"/>
                </a:lnTo>
                <a:lnTo>
                  <a:pt x="10160" y="63500"/>
                </a:lnTo>
                <a:lnTo>
                  <a:pt x="5079" y="76200"/>
                </a:lnTo>
                <a:lnTo>
                  <a:pt x="1904" y="90170"/>
                </a:lnTo>
                <a:lnTo>
                  <a:pt x="0" y="104775"/>
                </a:lnTo>
                <a:lnTo>
                  <a:pt x="0" y="111125"/>
                </a:lnTo>
                <a:lnTo>
                  <a:pt x="635" y="125730"/>
                </a:lnTo>
                <a:lnTo>
                  <a:pt x="3175" y="139065"/>
                </a:lnTo>
                <a:lnTo>
                  <a:pt x="7620" y="152400"/>
                </a:lnTo>
                <a:lnTo>
                  <a:pt x="13970" y="165100"/>
                </a:lnTo>
                <a:lnTo>
                  <a:pt x="21589" y="176530"/>
                </a:lnTo>
                <a:lnTo>
                  <a:pt x="30479" y="187325"/>
                </a:lnTo>
                <a:lnTo>
                  <a:pt x="40004" y="196850"/>
                </a:lnTo>
                <a:lnTo>
                  <a:pt x="51435" y="205105"/>
                </a:lnTo>
                <a:lnTo>
                  <a:pt x="63500" y="211455"/>
                </a:lnTo>
                <a:lnTo>
                  <a:pt x="76835" y="216535"/>
                </a:lnTo>
                <a:lnTo>
                  <a:pt x="90804" y="220345"/>
                </a:lnTo>
                <a:lnTo>
                  <a:pt x="105410" y="222250"/>
                </a:lnTo>
                <a:lnTo>
                  <a:pt x="111760" y="222250"/>
                </a:lnTo>
                <a:lnTo>
                  <a:pt x="583564" y="222250"/>
                </a:lnTo>
                <a:lnTo>
                  <a:pt x="598170" y="220980"/>
                </a:lnTo>
                <a:lnTo>
                  <a:pt x="612139" y="218440"/>
                </a:lnTo>
                <a:lnTo>
                  <a:pt x="625475" y="213995"/>
                </a:lnTo>
                <a:lnTo>
                  <a:pt x="638175" y="207645"/>
                </a:lnTo>
                <a:lnTo>
                  <a:pt x="649604" y="200660"/>
                </a:lnTo>
                <a:lnTo>
                  <a:pt x="660400" y="191770"/>
                </a:lnTo>
                <a:lnTo>
                  <a:pt x="669925" y="181610"/>
                </a:lnTo>
                <a:lnTo>
                  <a:pt x="678179" y="170180"/>
                </a:lnTo>
                <a:lnTo>
                  <a:pt x="684529" y="158115"/>
                </a:lnTo>
                <a:lnTo>
                  <a:pt x="689610" y="145415"/>
                </a:lnTo>
                <a:lnTo>
                  <a:pt x="693420" y="131445"/>
                </a:lnTo>
                <a:lnTo>
                  <a:pt x="695325" y="117475"/>
                </a:lnTo>
                <a:lnTo>
                  <a:pt x="695325" y="111125"/>
                </a:lnTo>
                <a:lnTo>
                  <a:pt x="694689" y="96520"/>
                </a:lnTo>
                <a:lnTo>
                  <a:pt x="691514" y="82550"/>
                </a:lnTo>
                <a:lnTo>
                  <a:pt x="687070" y="69215"/>
                </a:lnTo>
                <a:lnTo>
                  <a:pt x="681354" y="56515"/>
                </a:lnTo>
                <a:lnTo>
                  <a:pt x="673735" y="45085"/>
                </a:lnTo>
                <a:lnTo>
                  <a:pt x="664845" y="34290"/>
                </a:lnTo>
                <a:lnTo>
                  <a:pt x="654685" y="24765"/>
                </a:lnTo>
                <a:lnTo>
                  <a:pt x="643254" y="17145"/>
                </a:lnTo>
                <a:lnTo>
                  <a:pt x="631189" y="10160"/>
                </a:lnTo>
                <a:lnTo>
                  <a:pt x="617854" y="5080"/>
                </a:lnTo>
                <a:lnTo>
                  <a:pt x="603885" y="1905"/>
                </a:lnTo>
                <a:lnTo>
                  <a:pt x="589914" y="0"/>
                </a:lnTo>
                <a:lnTo>
                  <a:pt x="583564" y="0"/>
                </a:lnTo>
                <a:lnTo>
                  <a:pt x="11176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43195" y="5820409"/>
            <a:ext cx="73659" cy="226695"/>
          </a:xfrm>
          <a:custGeom>
            <a:avLst/>
            <a:gdLst/>
            <a:ahLst/>
            <a:cxnLst/>
            <a:rect l="l" t="t" r="r" b="b"/>
            <a:pathLst>
              <a:path w="73659" h="226695">
                <a:moveTo>
                  <a:pt x="31750" y="4445"/>
                </a:moveTo>
                <a:lnTo>
                  <a:pt x="32384" y="153035"/>
                </a:lnTo>
                <a:lnTo>
                  <a:pt x="0" y="153035"/>
                </a:lnTo>
                <a:lnTo>
                  <a:pt x="36829" y="226695"/>
                </a:lnTo>
                <a:lnTo>
                  <a:pt x="32384" y="165100"/>
                </a:lnTo>
                <a:lnTo>
                  <a:pt x="33654" y="168275"/>
                </a:lnTo>
                <a:lnTo>
                  <a:pt x="36829" y="169545"/>
                </a:lnTo>
                <a:lnTo>
                  <a:pt x="40004" y="168275"/>
                </a:lnTo>
                <a:lnTo>
                  <a:pt x="41909" y="165100"/>
                </a:lnTo>
                <a:lnTo>
                  <a:pt x="73659" y="153035"/>
                </a:lnTo>
                <a:lnTo>
                  <a:pt x="41275" y="153035"/>
                </a:lnTo>
                <a:lnTo>
                  <a:pt x="40639" y="4445"/>
                </a:lnTo>
                <a:lnTo>
                  <a:pt x="40004" y="1270"/>
                </a:lnTo>
                <a:lnTo>
                  <a:pt x="36194" y="0"/>
                </a:lnTo>
                <a:lnTo>
                  <a:pt x="33019" y="1270"/>
                </a:lnTo>
                <a:lnTo>
                  <a:pt x="3175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75580" y="5973445"/>
            <a:ext cx="41275" cy="73660"/>
          </a:xfrm>
          <a:custGeom>
            <a:avLst/>
            <a:gdLst/>
            <a:ahLst/>
            <a:cxnLst/>
            <a:rect l="l" t="t" r="r" b="b"/>
            <a:pathLst>
              <a:path w="41275" h="73660">
                <a:moveTo>
                  <a:pt x="7620" y="15239"/>
                </a:moveTo>
                <a:lnTo>
                  <a:pt x="4445" y="16510"/>
                </a:lnTo>
                <a:lnTo>
                  <a:pt x="1270" y="15239"/>
                </a:lnTo>
                <a:lnTo>
                  <a:pt x="0" y="12064"/>
                </a:lnTo>
                <a:lnTo>
                  <a:pt x="4445" y="73660"/>
                </a:lnTo>
                <a:lnTo>
                  <a:pt x="41275" y="0"/>
                </a:lnTo>
                <a:lnTo>
                  <a:pt x="9525" y="12064"/>
                </a:lnTo>
                <a:lnTo>
                  <a:pt x="762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05730" y="5788659"/>
            <a:ext cx="73660" cy="36829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12065" y="32385"/>
                </a:moveTo>
                <a:lnTo>
                  <a:pt x="15875" y="33654"/>
                </a:lnTo>
                <a:lnTo>
                  <a:pt x="73660" y="36829"/>
                </a:lnTo>
                <a:lnTo>
                  <a:pt x="0" y="0"/>
                </a:lnTo>
                <a:lnTo>
                  <a:pt x="0" y="32385"/>
                </a:lnTo>
                <a:lnTo>
                  <a:pt x="12065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05730" y="5825489"/>
            <a:ext cx="73660" cy="37465"/>
          </a:xfrm>
          <a:custGeom>
            <a:avLst/>
            <a:gdLst/>
            <a:ahLst/>
            <a:cxnLst/>
            <a:rect l="l" t="t" r="r" b="b"/>
            <a:pathLst>
              <a:path w="73660" h="37465">
                <a:moveTo>
                  <a:pt x="12065" y="5080"/>
                </a:moveTo>
                <a:lnTo>
                  <a:pt x="0" y="4445"/>
                </a:lnTo>
                <a:lnTo>
                  <a:pt x="0" y="37465"/>
                </a:lnTo>
                <a:lnTo>
                  <a:pt x="73660" y="0"/>
                </a:lnTo>
                <a:lnTo>
                  <a:pt x="12065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9390" y="5788659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57150" y="36829"/>
                </a:moveTo>
                <a:lnTo>
                  <a:pt x="74295" y="0"/>
                </a:lnTo>
                <a:lnTo>
                  <a:pt x="0" y="36829"/>
                </a:lnTo>
                <a:lnTo>
                  <a:pt x="74295" y="74295"/>
                </a:lnTo>
                <a:lnTo>
                  <a:pt x="57150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37810" y="5821045"/>
            <a:ext cx="15875" cy="9525"/>
          </a:xfrm>
          <a:custGeom>
            <a:avLst/>
            <a:gdLst/>
            <a:ahLst/>
            <a:cxnLst/>
            <a:rect l="l" t="t" r="r" b="b"/>
            <a:pathLst>
              <a:path w="15875" h="9525">
                <a:moveTo>
                  <a:pt x="3175" y="9525"/>
                </a:moveTo>
                <a:lnTo>
                  <a:pt x="15875" y="8889"/>
                </a:lnTo>
                <a:lnTo>
                  <a:pt x="3175" y="0"/>
                </a:lnTo>
                <a:lnTo>
                  <a:pt x="0" y="1269"/>
                </a:lnTo>
                <a:lnTo>
                  <a:pt x="0" y="7619"/>
                </a:lnTo>
                <a:lnTo>
                  <a:pt x="317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36540" y="5788659"/>
            <a:ext cx="836295" cy="74295"/>
          </a:xfrm>
          <a:custGeom>
            <a:avLst/>
            <a:gdLst/>
            <a:ahLst/>
            <a:cxnLst/>
            <a:rect l="l" t="t" r="r" b="b"/>
            <a:pathLst>
              <a:path w="836295" h="74295">
                <a:moveTo>
                  <a:pt x="836295" y="36195"/>
                </a:moveTo>
                <a:lnTo>
                  <a:pt x="835660" y="33020"/>
                </a:lnTo>
                <a:lnTo>
                  <a:pt x="831850" y="31750"/>
                </a:lnTo>
                <a:lnTo>
                  <a:pt x="17145" y="32385"/>
                </a:lnTo>
                <a:lnTo>
                  <a:pt x="17145" y="0"/>
                </a:lnTo>
                <a:lnTo>
                  <a:pt x="1525" y="33552"/>
                </a:lnTo>
                <a:lnTo>
                  <a:pt x="4445" y="32385"/>
                </a:lnTo>
                <a:lnTo>
                  <a:pt x="17145" y="41275"/>
                </a:lnTo>
                <a:lnTo>
                  <a:pt x="831850" y="40639"/>
                </a:lnTo>
                <a:lnTo>
                  <a:pt x="835660" y="40004"/>
                </a:lnTo>
                <a:lnTo>
                  <a:pt x="836295" y="36195"/>
                </a:lnTo>
                <a:close/>
              </a:path>
              <a:path w="836295" h="74295">
                <a:moveTo>
                  <a:pt x="4445" y="41910"/>
                </a:moveTo>
                <a:lnTo>
                  <a:pt x="1522" y="40156"/>
                </a:lnTo>
                <a:lnTo>
                  <a:pt x="17145" y="74295"/>
                </a:lnTo>
                <a:lnTo>
                  <a:pt x="17145" y="41275"/>
                </a:lnTo>
                <a:lnTo>
                  <a:pt x="4445" y="41910"/>
                </a:lnTo>
                <a:close/>
              </a:path>
              <a:path w="836295" h="74295">
                <a:moveTo>
                  <a:pt x="1522" y="40156"/>
                </a:moveTo>
                <a:lnTo>
                  <a:pt x="1270" y="39605"/>
                </a:lnTo>
                <a:lnTo>
                  <a:pt x="1270" y="40004"/>
                </a:lnTo>
                <a:lnTo>
                  <a:pt x="1522" y="40156"/>
                </a:lnTo>
                <a:close/>
              </a:path>
              <a:path w="836295" h="74295">
                <a:moveTo>
                  <a:pt x="1525" y="33552"/>
                </a:moveTo>
                <a:lnTo>
                  <a:pt x="1270" y="33654"/>
                </a:lnTo>
                <a:lnTo>
                  <a:pt x="1269" y="34101"/>
                </a:lnTo>
                <a:lnTo>
                  <a:pt x="1525" y="33552"/>
                </a:lnTo>
                <a:close/>
              </a:path>
              <a:path w="836295" h="74295">
                <a:moveTo>
                  <a:pt x="1269" y="34101"/>
                </a:moveTo>
                <a:lnTo>
                  <a:pt x="0" y="36829"/>
                </a:lnTo>
                <a:lnTo>
                  <a:pt x="1270" y="39605"/>
                </a:lnTo>
                <a:lnTo>
                  <a:pt x="1269" y="3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57650" y="5269864"/>
            <a:ext cx="777875" cy="332740"/>
          </a:xfrm>
          <a:custGeom>
            <a:avLst/>
            <a:gdLst/>
            <a:ahLst/>
            <a:cxnLst/>
            <a:rect l="l" t="t" r="r" b="b"/>
            <a:pathLst>
              <a:path w="777875" h="332740">
                <a:moveTo>
                  <a:pt x="0" y="311150"/>
                </a:moveTo>
                <a:lnTo>
                  <a:pt x="12064" y="313690"/>
                </a:lnTo>
                <a:lnTo>
                  <a:pt x="24764" y="315595"/>
                </a:lnTo>
                <a:lnTo>
                  <a:pt x="37464" y="316865"/>
                </a:lnTo>
                <a:lnTo>
                  <a:pt x="50164" y="318770"/>
                </a:lnTo>
                <a:lnTo>
                  <a:pt x="62864" y="320040"/>
                </a:lnTo>
                <a:lnTo>
                  <a:pt x="75564" y="321945"/>
                </a:lnTo>
                <a:lnTo>
                  <a:pt x="88264" y="323215"/>
                </a:lnTo>
                <a:lnTo>
                  <a:pt x="100329" y="325120"/>
                </a:lnTo>
                <a:lnTo>
                  <a:pt x="113029" y="326390"/>
                </a:lnTo>
                <a:lnTo>
                  <a:pt x="126364" y="327660"/>
                </a:lnTo>
                <a:lnTo>
                  <a:pt x="139064" y="328930"/>
                </a:lnTo>
                <a:lnTo>
                  <a:pt x="151764" y="330200"/>
                </a:lnTo>
                <a:lnTo>
                  <a:pt x="163829" y="330835"/>
                </a:lnTo>
                <a:lnTo>
                  <a:pt x="176529" y="332105"/>
                </a:lnTo>
                <a:lnTo>
                  <a:pt x="181610" y="332740"/>
                </a:lnTo>
                <a:lnTo>
                  <a:pt x="205104" y="332740"/>
                </a:lnTo>
                <a:lnTo>
                  <a:pt x="224154" y="332105"/>
                </a:lnTo>
                <a:lnTo>
                  <a:pt x="240029" y="332105"/>
                </a:lnTo>
                <a:lnTo>
                  <a:pt x="253364" y="331470"/>
                </a:lnTo>
                <a:lnTo>
                  <a:pt x="264160" y="330835"/>
                </a:lnTo>
                <a:lnTo>
                  <a:pt x="273050" y="330200"/>
                </a:lnTo>
                <a:lnTo>
                  <a:pt x="281304" y="329565"/>
                </a:lnTo>
                <a:lnTo>
                  <a:pt x="288289" y="328930"/>
                </a:lnTo>
                <a:lnTo>
                  <a:pt x="293370" y="328930"/>
                </a:lnTo>
                <a:lnTo>
                  <a:pt x="305435" y="327660"/>
                </a:lnTo>
                <a:lnTo>
                  <a:pt x="318135" y="325755"/>
                </a:lnTo>
                <a:lnTo>
                  <a:pt x="330835" y="323850"/>
                </a:lnTo>
                <a:lnTo>
                  <a:pt x="343535" y="321945"/>
                </a:lnTo>
                <a:lnTo>
                  <a:pt x="354964" y="320675"/>
                </a:lnTo>
                <a:lnTo>
                  <a:pt x="367029" y="318135"/>
                </a:lnTo>
                <a:lnTo>
                  <a:pt x="379095" y="316230"/>
                </a:lnTo>
                <a:lnTo>
                  <a:pt x="391160" y="313055"/>
                </a:lnTo>
                <a:lnTo>
                  <a:pt x="404495" y="309880"/>
                </a:lnTo>
                <a:lnTo>
                  <a:pt x="407670" y="309245"/>
                </a:lnTo>
                <a:lnTo>
                  <a:pt x="419100" y="307340"/>
                </a:lnTo>
                <a:lnTo>
                  <a:pt x="431800" y="305435"/>
                </a:lnTo>
                <a:lnTo>
                  <a:pt x="444500" y="302895"/>
                </a:lnTo>
                <a:lnTo>
                  <a:pt x="457200" y="299720"/>
                </a:lnTo>
                <a:lnTo>
                  <a:pt x="462914" y="298450"/>
                </a:lnTo>
                <a:lnTo>
                  <a:pt x="475614" y="296545"/>
                </a:lnTo>
                <a:lnTo>
                  <a:pt x="487679" y="294005"/>
                </a:lnTo>
                <a:lnTo>
                  <a:pt x="499745" y="291465"/>
                </a:lnTo>
                <a:lnTo>
                  <a:pt x="512445" y="288925"/>
                </a:lnTo>
                <a:lnTo>
                  <a:pt x="524510" y="287020"/>
                </a:lnTo>
                <a:lnTo>
                  <a:pt x="536575" y="285750"/>
                </a:lnTo>
                <a:lnTo>
                  <a:pt x="548004" y="283845"/>
                </a:lnTo>
                <a:lnTo>
                  <a:pt x="560704" y="281305"/>
                </a:lnTo>
                <a:lnTo>
                  <a:pt x="573404" y="279400"/>
                </a:lnTo>
                <a:lnTo>
                  <a:pt x="586739" y="278130"/>
                </a:lnTo>
                <a:lnTo>
                  <a:pt x="594995" y="276860"/>
                </a:lnTo>
                <a:lnTo>
                  <a:pt x="607060" y="275590"/>
                </a:lnTo>
                <a:lnTo>
                  <a:pt x="619125" y="274320"/>
                </a:lnTo>
                <a:lnTo>
                  <a:pt x="631189" y="273050"/>
                </a:lnTo>
                <a:lnTo>
                  <a:pt x="643889" y="271145"/>
                </a:lnTo>
                <a:lnTo>
                  <a:pt x="656589" y="269875"/>
                </a:lnTo>
                <a:lnTo>
                  <a:pt x="669925" y="269240"/>
                </a:lnTo>
                <a:lnTo>
                  <a:pt x="675639" y="268605"/>
                </a:lnTo>
                <a:lnTo>
                  <a:pt x="687070" y="268605"/>
                </a:lnTo>
                <a:lnTo>
                  <a:pt x="699135" y="268605"/>
                </a:lnTo>
                <a:lnTo>
                  <a:pt x="711835" y="267970"/>
                </a:lnTo>
                <a:lnTo>
                  <a:pt x="723900" y="267970"/>
                </a:lnTo>
                <a:lnTo>
                  <a:pt x="736600" y="267335"/>
                </a:lnTo>
                <a:lnTo>
                  <a:pt x="749935" y="267335"/>
                </a:lnTo>
                <a:lnTo>
                  <a:pt x="763270" y="267335"/>
                </a:lnTo>
                <a:lnTo>
                  <a:pt x="777239" y="267335"/>
                </a:lnTo>
                <a:lnTo>
                  <a:pt x="777875" y="267335"/>
                </a:lnTo>
                <a:lnTo>
                  <a:pt x="777875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90390" y="5158739"/>
            <a:ext cx="667385" cy="0"/>
          </a:xfrm>
          <a:custGeom>
            <a:avLst/>
            <a:gdLst/>
            <a:ahLst/>
            <a:cxnLst/>
            <a:rect l="l" t="t" r="r" b="b"/>
            <a:pathLst>
              <a:path w="667385">
                <a:moveTo>
                  <a:pt x="667385" y="0"/>
                </a:moveTo>
                <a:lnTo>
                  <a:pt x="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53560" y="5153659"/>
            <a:ext cx="73660" cy="115570"/>
          </a:xfrm>
          <a:custGeom>
            <a:avLst/>
            <a:gdLst/>
            <a:ahLst/>
            <a:cxnLst/>
            <a:rect l="l" t="t" r="r" b="b"/>
            <a:pathLst>
              <a:path w="73660" h="115570">
                <a:moveTo>
                  <a:pt x="32385" y="41275"/>
                </a:moveTo>
                <a:lnTo>
                  <a:pt x="0" y="41910"/>
                </a:lnTo>
                <a:lnTo>
                  <a:pt x="36829" y="115570"/>
                </a:lnTo>
                <a:lnTo>
                  <a:pt x="32385" y="53975"/>
                </a:lnTo>
                <a:lnTo>
                  <a:pt x="33019" y="57150"/>
                </a:lnTo>
                <a:lnTo>
                  <a:pt x="36829" y="58420"/>
                </a:lnTo>
                <a:lnTo>
                  <a:pt x="40004" y="57150"/>
                </a:lnTo>
                <a:lnTo>
                  <a:pt x="41910" y="53975"/>
                </a:lnTo>
                <a:lnTo>
                  <a:pt x="73660" y="40639"/>
                </a:lnTo>
                <a:lnTo>
                  <a:pt x="41275" y="41275"/>
                </a:lnTo>
                <a:lnTo>
                  <a:pt x="40639" y="4445"/>
                </a:lnTo>
                <a:lnTo>
                  <a:pt x="40004" y="1270"/>
                </a:lnTo>
                <a:lnTo>
                  <a:pt x="36194" y="0"/>
                </a:lnTo>
                <a:lnTo>
                  <a:pt x="33019" y="1270"/>
                </a:lnTo>
                <a:lnTo>
                  <a:pt x="31750" y="4445"/>
                </a:lnTo>
                <a:lnTo>
                  <a:pt x="32385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85945" y="5194299"/>
            <a:ext cx="41275" cy="74930"/>
          </a:xfrm>
          <a:custGeom>
            <a:avLst/>
            <a:gdLst/>
            <a:ahLst/>
            <a:cxnLst/>
            <a:rect l="l" t="t" r="r" b="b"/>
            <a:pathLst>
              <a:path w="41275" h="74930">
                <a:moveTo>
                  <a:pt x="7619" y="16510"/>
                </a:moveTo>
                <a:lnTo>
                  <a:pt x="4444" y="17780"/>
                </a:lnTo>
                <a:lnTo>
                  <a:pt x="634" y="16510"/>
                </a:lnTo>
                <a:lnTo>
                  <a:pt x="0" y="13335"/>
                </a:lnTo>
                <a:lnTo>
                  <a:pt x="4444" y="74930"/>
                </a:lnTo>
                <a:lnTo>
                  <a:pt x="41275" y="0"/>
                </a:lnTo>
                <a:lnTo>
                  <a:pt x="9525" y="13335"/>
                </a:lnTo>
                <a:lnTo>
                  <a:pt x="7619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0390" y="5602605"/>
            <a:ext cx="635" cy="222250"/>
          </a:xfrm>
          <a:custGeom>
            <a:avLst/>
            <a:gdLst/>
            <a:ahLst/>
            <a:cxnLst/>
            <a:rect l="l" t="t" r="r" b="b"/>
            <a:pathLst>
              <a:path w="635" h="222250">
                <a:moveTo>
                  <a:pt x="0" y="0"/>
                </a:moveTo>
                <a:lnTo>
                  <a:pt x="635" y="22225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6650" y="4130674"/>
            <a:ext cx="554989" cy="222250"/>
          </a:xfrm>
          <a:custGeom>
            <a:avLst/>
            <a:gdLst/>
            <a:ahLst/>
            <a:cxnLst/>
            <a:rect l="l" t="t" r="r" b="b"/>
            <a:pathLst>
              <a:path w="554989" h="222250">
                <a:moveTo>
                  <a:pt x="0" y="222250"/>
                </a:moveTo>
                <a:lnTo>
                  <a:pt x="554989" y="222250"/>
                </a:lnTo>
                <a:lnTo>
                  <a:pt x="554989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17440" y="3713479"/>
            <a:ext cx="584200" cy="221614"/>
          </a:xfrm>
          <a:custGeom>
            <a:avLst/>
            <a:gdLst/>
            <a:ahLst/>
            <a:cxnLst/>
            <a:rect l="l" t="t" r="r" b="b"/>
            <a:pathLst>
              <a:path w="584200" h="221614">
                <a:moveTo>
                  <a:pt x="93345" y="0"/>
                </a:moveTo>
                <a:lnTo>
                  <a:pt x="67310" y="3809"/>
                </a:lnTo>
                <a:lnTo>
                  <a:pt x="43814" y="16509"/>
                </a:lnTo>
                <a:lnTo>
                  <a:pt x="24764" y="34925"/>
                </a:lnTo>
                <a:lnTo>
                  <a:pt x="10160" y="59689"/>
                </a:lnTo>
                <a:lnTo>
                  <a:pt x="1270" y="88264"/>
                </a:lnTo>
                <a:lnTo>
                  <a:pt x="0" y="103504"/>
                </a:lnTo>
                <a:lnTo>
                  <a:pt x="0" y="109854"/>
                </a:lnTo>
                <a:lnTo>
                  <a:pt x="3175" y="140970"/>
                </a:lnTo>
                <a:lnTo>
                  <a:pt x="13335" y="168909"/>
                </a:lnTo>
                <a:lnTo>
                  <a:pt x="29845" y="191770"/>
                </a:lnTo>
                <a:lnTo>
                  <a:pt x="50164" y="208914"/>
                </a:lnTo>
                <a:lnTo>
                  <a:pt x="74295" y="219075"/>
                </a:lnTo>
                <a:lnTo>
                  <a:pt x="93345" y="221614"/>
                </a:lnTo>
                <a:lnTo>
                  <a:pt x="490220" y="221614"/>
                </a:lnTo>
                <a:lnTo>
                  <a:pt x="516255" y="217170"/>
                </a:lnTo>
                <a:lnTo>
                  <a:pt x="539750" y="205104"/>
                </a:lnTo>
                <a:lnTo>
                  <a:pt x="558800" y="186054"/>
                </a:lnTo>
                <a:lnTo>
                  <a:pt x="573405" y="161925"/>
                </a:lnTo>
                <a:lnTo>
                  <a:pt x="582295" y="132714"/>
                </a:lnTo>
                <a:lnTo>
                  <a:pt x="584200" y="117475"/>
                </a:lnTo>
                <a:lnTo>
                  <a:pt x="584200" y="109854"/>
                </a:lnTo>
                <a:lnTo>
                  <a:pt x="580389" y="79375"/>
                </a:lnTo>
                <a:lnTo>
                  <a:pt x="570230" y="52070"/>
                </a:lnTo>
                <a:lnTo>
                  <a:pt x="553720" y="29209"/>
                </a:lnTo>
                <a:lnTo>
                  <a:pt x="533400" y="12064"/>
                </a:lnTo>
                <a:lnTo>
                  <a:pt x="509270" y="1904"/>
                </a:lnTo>
                <a:lnTo>
                  <a:pt x="495935" y="0"/>
                </a:lnTo>
                <a:lnTo>
                  <a:pt x="490220" y="0"/>
                </a:lnTo>
                <a:lnTo>
                  <a:pt x="93345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4945" y="3930650"/>
            <a:ext cx="8889" cy="141604"/>
          </a:xfrm>
          <a:custGeom>
            <a:avLst/>
            <a:gdLst/>
            <a:ahLst/>
            <a:cxnLst/>
            <a:rect l="l" t="t" r="r" b="b"/>
            <a:pathLst>
              <a:path w="8889" h="141604">
                <a:moveTo>
                  <a:pt x="8889" y="125094"/>
                </a:moveTo>
                <a:lnTo>
                  <a:pt x="8889" y="4444"/>
                </a:lnTo>
                <a:lnTo>
                  <a:pt x="8254" y="1269"/>
                </a:lnTo>
                <a:lnTo>
                  <a:pt x="4444" y="0"/>
                </a:lnTo>
                <a:lnTo>
                  <a:pt x="1269" y="1269"/>
                </a:lnTo>
                <a:lnTo>
                  <a:pt x="0" y="4444"/>
                </a:lnTo>
                <a:lnTo>
                  <a:pt x="0" y="137794"/>
                </a:lnTo>
                <a:lnTo>
                  <a:pt x="1269" y="141604"/>
                </a:lnTo>
                <a:lnTo>
                  <a:pt x="8889" y="125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9390" y="4056379"/>
            <a:ext cx="37464" cy="73659"/>
          </a:xfrm>
          <a:custGeom>
            <a:avLst/>
            <a:gdLst/>
            <a:ahLst/>
            <a:cxnLst/>
            <a:rect l="l" t="t" r="r" b="b"/>
            <a:pathLst>
              <a:path w="37464" h="73659">
                <a:moveTo>
                  <a:pt x="3810" y="15875"/>
                </a:moveTo>
                <a:lnTo>
                  <a:pt x="0" y="16509"/>
                </a:lnTo>
                <a:lnTo>
                  <a:pt x="0" y="73659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3195" y="4055744"/>
            <a:ext cx="73659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31750" y="635"/>
                </a:moveTo>
                <a:lnTo>
                  <a:pt x="0" y="635"/>
                </a:lnTo>
                <a:lnTo>
                  <a:pt x="36194" y="74295"/>
                </a:lnTo>
                <a:lnTo>
                  <a:pt x="36194" y="17145"/>
                </a:lnTo>
                <a:lnTo>
                  <a:pt x="40004" y="16510"/>
                </a:lnTo>
                <a:lnTo>
                  <a:pt x="73659" y="635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19" y="16510"/>
                </a:lnTo>
                <a:lnTo>
                  <a:pt x="31750" y="12700"/>
                </a:lnTo>
                <a:lnTo>
                  <a:pt x="3175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4945" y="4348480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3034"/>
                </a:moveTo>
                <a:lnTo>
                  <a:pt x="8889" y="4444"/>
                </a:lnTo>
                <a:lnTo>
                  <a:pt x="8254" y="1269"/>
                </a:lnTo>
                <a:lnTo>
                  <a:pt x="4444" y="0"/>
                </a:lnTo>
                <a:lnTo>
                  <a:pt x="1269" y="1269"/>
                </a:lnTo>
                <a:lnTo>
                  <a:pt x="0" y="4444"/>
                </a:lnTo>
                <a:lnTo>
                  <a:pt x="0" y="165100"/>
                </a:lnTo>
                <a:lnTo>
                  <a:pt x="1269" y="168275"/>
                </a:lnTo>
                <a:lnTo>
                  <a:pt x="8889" y="153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35525" y="4575809"/>
            <a:ext cx="777875" cy="222250"/>
          </a:xfrm>
          <a:custGeom>
            <a:avLst/>
            <a:gdLst/>
            <a:ahLst/>
            <a:cxnLst/>
            <a:rect l="l" t="t" r="r" b="b"/>
            <a:pathLst>
              <a:path w="777875" h="222250">
                <a:moveTo>
                  <a:pt x="154939" y="0"/>
                </a:moveTo>
                <a:lnTo>
                  <a:pt x="777875" y="0"/>
                </a:lnTo>
                <a:lnTo>
                  <a:pt x="619125" y="222250"/>
                </a:lnTo>
                <a:lnTo>
                  <a:pt x="0" y="222250"/>
                </a:lnTo>
                <a:lnTo>
                  <a:pt x="15493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9390" y="450151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240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81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3195" y="4501514"/>
            <a:ext cx="73659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1750" y="0"/>
                </a:moveTo>
                <a:lnTo>
                  <a:pt x="0" y="0"/>
                </a:lnTo>
                <a:lnTo>
                  <a:pt x="36194" y="73660"/>
                </a:lnTo>
                <a:lnTo>
                  <a:pt x="36194" y="16510"/>
                </a:lnTo>
                <a:lnTo>
                  <a:pt x="40004" y="15240"/>
                </a:lnTo>
                <a:lnTo>
                  <a:pt x="73659" y="0"/>
                </a:lnTo>
                <a:lnTo>
                  <a:pt x="40639" y="0"/>
                </a:lnTo>
                <a:lnTo>
                  <a:pt x="40639" y="12065"/>
                </a:lnTo>
                <a:lnTo>
                  <a:pt x="40639" y="0"/>
                </a:lnTo>
                <a:lnTo>
                  <a:pt x="33019" y="15240"/>
                </a:lnTo>
                <a:lnTo>
                  <a:pt x="31750" y="12065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74945" y="4793614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1765"/>
                </a:moveTo>
                <a:lnTo>
                  <a:pt x="8889" y="4445"/>
                </a:lnTo>
                <a:lnTo>
                  <a:pt x="8254" y="635"/>
                </a:lnTo>
                <a:lnTo>
                  <a:pt x="4444" y="0"/>
                </a:lnTo>
                <a:lnTo>
                  <a:pt x="1269" y="635"/>
                </a:lnTo>
                <a:lnTo>
                  <a:pt x="0" y="4445"/>
                </a:lnTo>
                <a:lnTo>
                  <a:pt x="0" y="164465"/>
                </a:lnTo>
                <a:lnTo>
                  <a:pt x="1269" y="168275"/>
                </a:lnTo>
                <a:lnTo>
                  <a:pt x="8889" y="151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79390" y="494601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875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43195" y="4945380"/>
            <a:ext cx="73659" cy="74294"/>
          </a:xfrm>
          <a:custGeom>
            <a:avLst/>
            <a:gdLst/>
            <a:ahLst/>
            <a:cxnLst/>
            <a:rect l="l" t="t" r="r" b="b"/>
            <a:pathLst>
              <a:path w="73659" h="74294">
                <a:moveTo>
                  <a:pt x="31750" y="634"/>
                </a:moveTo>
                <a:lnTo>
                  <a:pt x="0" y="634"/>
                </a:lnTo>
                <a:lnTo>
                  <a:pt x="36194" y="74294"/>
                </a:lnTo>
                <a:lnTo>
                  <a:pt x="36194" y="17144"/>
                </a:lnTo>
                <a:lnTo>
                  <a:pt x="40004" y="16509"/>
                </a:lnTo>
                <a:lnTo>
                  <a:pt x="73659" y="634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19" y="16509"/>
                </a:lnTo>
                <a:lnTo>
                  <a:pt x="31750" y="12700"/>
                </a:lnTo>
                <a:lnTo>
                  <a:pt x="3175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290" y="2393314"/>
            <a:ext cx="5808345" cy="7620"/>
          </a:xfrm>
          <a:custGeom>
            <a:avLst/>
            <a:gdLst/>
            <a:ahLst/>
            <a:cxnLst/>
            <a:rect l="l" t="t" r="r" b="b"/>
            <a:pathLst>
              <a:path w="5808345" h="7620">
                <a:moveTo>
                  <a:pt x="0" y="7620"/>
                </a:moveTo>
                <a:lnTo>
                  <a:pt x="5808345" y="7620"/>
                </a:lnTo>
                <a:lnTo>
                  <a:pt x="5808345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760" y="2225674"/>
            <a:ext cx="5939917" cy="167640"/>
          </a:xfrm>
          <a:custGeom>
            <a:avLst/>
            <a:gdLst/>
            <a:ahLst/>
            <a:cxnLst/>
            <a:rect l="l" t="t" r="r" b="b"/>
            <a:pathLst>
              <a:path w="5939917" h="167640">
                <a:moveTo>
                  <a:pt x="5939904" y="127"/>
                </a:moveTo>
                <a:lnTo>
                  <a:pt x="114" y="127"/>
                </a:lnTo>
                <a:lnTo>
                  <a:pt x="114" y="167640"/>
                </a:lnTo>
                <a:lnTo>
                  <a:pt x="5939904" y="167640"/>
                </a:lnTo>
                <a:lnTo>
                  <a:pt x="5939904" y="12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290" y="2567051"/>
            <a:ext cx="5808345" cy="4063"/>
          </a:xfrm>
          <a:custGeom>
            <a:avLst/>
            <a:gdLst/>
            <a:ahLst/>
            <a:cxnLst/>
            <a:rect l="l" t="t" r="r" b="b"/>
            <a:pathLst>
              <a:path w="5808345" h="4063">
                <a:moveTo>
                  <a:pt x="0" y="4063"/>
                </a:moveTo>
                <a:lnTo>
                  <a:pt x="5808345" y="4063"/>
                </a:lnTo>
                <a:lnTo>
                  <a:pt x="5808345" y="0"/>
                </a:lnTo>
                <a:lnTo>
                  <a:pt x="0" y="0"/>
                </a:lnTo>
                <a:lnTo>
                  <a:pt x="0" y="406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760" y="2393315"/>
            <a:ext cx="5939917" cy="173735"/>
          </a:xfrm>
          <a:custGeom>
            <a:avLst/>
            <a:gdLst/>
            <a:ahLst/>
            <a:cxnLst/>
            <a:rect l="l" t="t" r="r" b="b"/>
            <a:pathLst>
              <a:path w="5939917" h="173735">
                <a:moveTo>
                  <a:pt x="5939904" y="0"/>
                </a:moveTo>
                <a:lnTo>
                  <a:pt x="114" y="0"/>
                </a:lnTo>
                <a:lnTo>
                  <a:pt x="114" y="173735"/>
                </a:lnTo>
                <a:lnTo>
                  <a:pt x="5939904" y="173735"/>
                </a:lnTo>
                <a:lnTo>
                  <a:pt x="5939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290" y="2704464"/>
            <a:ext cx="5808345" cy="9525"/>
          </a:xfrm>
          <a:custGeom>
            <a:avLst/>
            <a:gdLst/>
            <a:ahLst/>
            <a:cxnLst/>
            <a:rect l="l" t="t" r="r" b="b"/>
            <a:pathLst>
              <a:path w="5808345" h="9525">
                <a:moveTo>
                  <a:pt x="0" y="9525"/>
                </a:moveTo>
                <a:lnTo>
                  <a:pt x="5808345" y="9525"/>
                </a:lnTo>
                <a:lnTo>
                  <a:pt x="580834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0290" y="2878201"/>
            <a:ext cx="5808345" cy="5969"/>
          </a:xfrm>
          <a:custGeom>
            <a:avLst/>
            <a:gdLst/>
            <a:ahLst/>
            <a:cxnLst/>
            <a:rect l="l" t="t" r="r" b="b"/>
            <a:pathLst>
              <a:path w="5808345" h="5969">
                <a:moveTo>
                  <a:pt x="0" y="5969"/>
                </a:moveTo>
                <a:lnTo>
                  <a:pt x="5808345" y="5969"/>
                </a:lnTo>
                <a:lnTo>
                  <a:pt x="5808345" y="0"/>
                </a:lnTo>
                <a:lnTo>
                  <a:pt x="0" y="0"/>
                </a:lnTo>
                <a:lnTo>
                  <a:pt x="0" y="596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60" y="2704465"/>
            <a:ext cx="5939917" cy="173735"/>
          </a:xfrm>
          <a:custGeom>
            <a:avLst/>
            <a:gdLst/>
            <a:ahLst/>
            <a:cxnLst/>
            <a:rect l="l" t="t" r="r" b="b"/>
            <a:pathLst>
              <a:path w="5939917" h="173735">
                <a:moveTo>
                  <a:pt x="0" y="173735"/>
                </a:moveTo>
                <a:lnTo>
                  <a:pt x="5939917" y="173735"/>
                </a:lnTo>
                <a:lnTo>
                  <a:pt x="5939917" y="0"/>
                </a:lnTo>
                <a:lnTo>
                  <a:pt x="0" y="0"/>
                </a:lnTo>
                <a:lnTo>
                  <a:pt x="0" y="17373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60" y="2567000"/>
            <a:ext cx="5939917" cy="137464"/>
          </a:xfrm>
          <a:custGeom>
            <a:avLst/>
            <a:gdLst/>
            <a:ahLst/>
            <a:cxnLst/>
            <a:rect l="l" t="t" r="r" b="b"/>
            <a:pathLst>
              <a:path w="5939917" h="137464">
                <a:moveTo>
                  <a:pt x="5939904" y="0"/>
                </a:moveTo>
                <a:lnTo>
                  <a:pt x="114" y="0"/>
                </a:lnTo>
                <a:lnTo>
                  <a:pt x="114" y="137464"/>
                </a:lnTo>
                <a:lnTo>
                  <a:pt x="5939904" y="137464"/>
                </a:lnTo>
                <a:lnTo>
                  <a:pt x="5939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760" y="2222627"/>
            <a:ext cx="5939917" cy="0"/>
          </a:xfrm>
          <a:custGeom>
            <a:avLst/>
            <a:gdLst/>
            <a:ahLst/>
            <a:cxnLst/>
            <a:rect l="l" t="t" r="r" b="b"/>
            <a:pathLst>
              <a:path w="5939917">
                <a:moveTo>
                  <a:pt x="0" y="0"/>
                </a:moveTo>
                <a:lnTo>
                  <a:pt x="593991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760" y="2884297"/>
            <a:ext cx="2579877" cy="173735"/>
          </a:xfrm>
          <a:custGeom>
            <a:avLst/>
            <a:gdLst/>
            <a:ahLst/>
            <a:cxnLst/>
            <a:rect l="l" t="t" r="r" b="b"/>
            <a:pathLst>
              <a:path w="2579877" h="173735">
                <a:moveTo>
                  <a:pt x="2579865" y="0"/>
                </a:moveTo>
                <a:lnTo>
                  <a:pt x="114" y="0"/>
                </a:lnTo>
                <a:lnTo>
                  <a:pt x="114" y="173735"/>
                </a:lnTo>
                <a:lnTo>
                  <a:pt x="2579865" y="173735"/>
                </a:lnTo>
                <a:lnTo>
                  <a:pt x="257986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3196716"/>
            <a:ext cx="2579877" cy="0"/>
          </a:xfrm>
          <a:custGeom>
            <a:avLst/>
            <a:gdLst/>
            <a:ahLst/>
            <a:cxnLst/>
            <a:rect l="l" t="t" r="r" b="b"/>
            <a:pathLst>
              <a:path w="2579877">
                <a:moveTo>
                  <a:pt x="0" y="0"/>
                </a:moveTo>
                <a:lnTo>
                  <a:pt x="2579877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3058032"/>
            <a:ext cx="2579877" cy="137159"/>
          </a:xfrm>
          <a:custGeom>
            <a:avLst/>
            <a:gdLst/>
            <a:ahLst/>
            <a:cxnLst/>
            <a:rect l="l" t="t" r="r" b="b"/>
            <a:pathLst>
              <a:path w="2579877" h="137159">
                <a:moveTo>
                  <a:pt x="2579865" y="0"/>
                </a:moveTo>
                <a:lnTo>
                  <a:pt x="114" y="0"/>
                </a:lnTo>
                <a:lnTo>
                  <a:pt x="114" y="137159"/>
                </a:lnTo>
                <a:lnTo>
                  <a:pt x="2579865" y="137159"/>
                </a:lnTo>
                <a:lnTo>
                  <a:pt x="257986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7684" y="3196716"/>
            <a:ext cx="3354069" cy="0"/>
          </a:xfrm>
          <a:custGeom>
            <a:avLst/>
            <a:gdLst/>
            <a:ahLst/>
            <a:cxnLst/>
            <a:rect l="l" t="t" r="r" b="b"/>
            <a:pathLst>
              <a:path w="3354069">
                <a:moveTo>
                  <a:pt x="0" y="0"/>
                </a:moveTo>
                <a:lnTo>
                  <a:pt x="3354069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7684" y="2884297"/>
            <a:ext cx="3354069" cy="173735"/>
          </a:xfrm>
          <a:custGeom>
            <a:avLst/>
            <a:gdLst/>
            <a:ahLst/>
            <a:cxnLst/>
            <a:rect l="l" t="t" r="r" b="b"/>
            <a:pathLst>
              <a:path w="3354069" h="173735">
                <a:moveTo>
                  <a:pt x="3353942" y="0"/>
                </a:moveTo>
                <a:lnTo>
                  <a:pt x="0" y="0"/>
                </a:lnTo>
                <a:lnTo>
                  <a:pt x="0" y="173735"/>
                </a:lnTo>
                <a:lnTo>
                  <a:pt x="3353942" y="173735"/>
                </a:lnTo>
                <a:lnTo>
                  <a:pt x="335394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7684" y="3058032"/>
            <a:ext cx="3354069" cy="137159"/>
          </a:xfrm>
          <a:custGeom>
            <a:avLst/>
            <a:gdLst/>
            <a:ahLst/>
            <a:cxnLst/>
            <a:rect l="l" t="t" r="r" b="b"/>
            <a:pathLst>
              <a:path w="3354069" h="137159">
                <a:moveTo>
                  <a:pt x="3353942" y="0"/>
                </a:moveTo>
                <a:lnTo>
                  <a:pt x="0" y="0"/>
                </a:lnTo>
                <a:lnTo>
                  <a:pt x="0" y="137159"/>
                </a:lnTo>
                <a:lnTo>
                  <a:pt x="3353942" y="137159"/>
                </a:lnTo>
                <a:lnTo>
                  <a:pt x="335394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60" y="2881249"/>
            <a:ext cx="2579877" cy="0"/>
          </a:xfrm>
          <a:custGeom>
            <a:avLst/>
            <a:gdLst/>
            <a:ahLst/>
            <a:cxnLst/>
            <a:rect l="l" t="t" r="r" b="b"/>
            <a:pathLst>
              <a:path w="2579877">
                <a:moveTo>
                  <a:pt x="0" y="0"/>
                </a:moveTo>
                <a:lnTo>
                  <a:pt x="257987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7684" y="2881249"/>
            <a:ext cx="3354069" cy="0"/>
          </a:xfrm>
          <a:custGeom>
            <a:avLst/>
            <a:gdLst/>
            <a:ahLst/>
            <a:cxnLst/>
            <a:rect l="l" t="t" r="r" b="b"/>
            <a:pathLst>
              <a:path w="3354069">
                <a:moveTo>
                  <a:pt x="0" y="0"/>
                </a:moveTo>
                <a:lnTo>
                  <a:pt x="335406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760" y="3201288"/>
            <a:ext cx="2579877" cy="0"/>
          </a:xfrm>
          <a:custGeom>
            <a:avLst/>
            <a:gdLst/>
            <a:ahLst/>
            <a:cxnLst/>
            <a:rect l="l" t="t" r="r" b="b"/>
            <a:pathLst>
              <a:path w="2579877">
                <a:moveTo>
                  <a:pt x="0" y="0"/>
                </a:moveTo>
                <a:lnTo>
                  <a:pt x="257987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67684" y="3201288"/>
            <a:ext cx="3354069" cy="0"/>
          </a:xfrm>
          <a:custGeom>
            <a:avLst/>
            <a:gdLst/>
            <a:ahLst/>
            <a:cxnLst/>
            <a:rect l="l" t="t" r="r" b="b"/>
            <a:pathLst>
              <a:path w="3354069">
                <a:moveTo>
                  <a:pt x="0" y="0"/>
                </a:moveTo>
                <a:lnTo>
                  <a:pt x="335406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4636" y="2878200"/>
            <a:ext cx="0" cy="4457445"/>
          </a:xfrm>
          <a:custGeom>
            <a:avLst/>
            <a:gdLst/>
            <a:ahLst/>
            <a:cxnLst/>
            <a:rect l="l" t="t" r="r" b="b"/>
            <a:pathLst>
              <a:path h="4457445">
                <a:moveTo>
                  <a:pt x="0" y="0"/>
                </a:moveTo>
                <a:lnTo>
                  <a:pt x="0" y="445744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1760" y="7332598"/>
            <a:ext cx="2579877" cy="0"/>
          </a:xfrm>
          <a:custGeom>
            <a:avLst/>
            <a:gdLst/>
            <a:ahLst/>
            <a:cxnLst/>
            <a:rect l="l" t="t" r="r" b="b"/>
            <a:pathLst>
              <a:path w="2579877">
                <a:moveTo>
                  <a:pt x="0" y="0"/>
                </a:moveTo>
                <a:lnTo>
                  <a:pt x="257987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7684" y="7332598"/>
            <a:ext cx="3354069" cy="0"/>
          </a:xfrm>
          <a:custGeom>
            <a:avLst/>
            <a:gdLst/>
            <a:ahLst/>
            <a:cxnLst/>
            <a:rect l="l" t="t" r="r" b="b"/>
            <a:pathLst>
              <a:path w="3354069">
                <a:moveTo>
                  <a:pt x="0" y="0"/>
                </a:moveTo>
                <a:lnTo>
                  <a:pt x="335406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8712" y="2219579"/>
            <a:ext cx="0" cy="6460490"/>
          </a:xfrm>
          <a:custGeom>
            <a:avLst/>
            <a:gdLst/>
            <a:ahLst/>
            <a:cxnLst/>
            <a:rect l="l" t="t" r="r" b="b"/>
            <a:pathLst>
              <a:path h="6460490">
                <a:moveTo>
                  <a:pt x="0" y="0"/>
                </a:moveTo>
                <a:lnTo>
                  <a:pt x="0" y="646049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1760" y="8677021"/>
            <a:ext cx="5939917" cy="0"/>
          </a:xfrm>
          <a:custGeom>
            <a:avLst/>
            <a:gdLst/>
            <a:ahLst/>
            <a:cxnLst/>
            <a:rect l="l" t="t" r="r" b="b"/>
            <a:pathLst>
              <a:path w="5939917">
                <a:moveTo>
                  <a:pt x="0" y="0"/>
                </a:moveTo>
                <a:lnTo>
                  <a:pt x="593991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24802" y="2219578"/>
            <a:ext cx="0" cy="6460490"/>
          </a:xfrm>
          <a:custGeom>
            <a:avLst/>
            <a:gdLst/>
            <a:ahLst/>
            <a:cxnLst/>
            <a:rect l="l" t="t" r="r" b="b"/>
            <a:pathLst>
              <a:path h="6460490">
                <a:moveTo>
                  <a:pt x="0" y="0"/>
                </a:moveTo>
                <a:lnTo>
                  <a:pt x="0" y="646049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6650" y="4130674"/>
            <a:ext cx="554989" cy="22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78712" y="2222626"/>
            <a:ext cx="5946089" cy="658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363"/>
              </a:spcBef>
            </a:pP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q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si</a:t>
            </a:r>
            <a:r>
              <a:rPr sz="950" spc="11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12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0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881249"/>
            <a:ext cx="2585923" cy="315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4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636" y="2881249"/>
            <a:ext cx="3360166" cy="315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4"/>
              </a:spcBef>
            </a:pPr>
            <a:endParaRPr sz="1300"/>
          </a:p>
          <a:p>
            <a:pPr marL="67055">
              <a:lnSpc>
                <a:spcPct val="95825"/>
              </a:lnSpc>
            </a:pPr>
            <a:r>
              <a:rPr sz="950" b="1" spc="0" dirty="0">
                <a:latin typeface="Arial"/>
                <a:cs typeface="Arial"/>
              </a:rPr>
              <a:t>Di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3196716"/>
            <a:ext cx="2585923" cy="4135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6"/>
              </a:spcBef>
            </a:pPr>
            <a:endParaRPr sz="1300"/>
          </a:p>
          <a:p>
            <a:pPr marL="289864">
              <a:lnSpc>
                <a:spcPct val="95825"/>
              </a:lnSpc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  <a:spcBef>
                <a:spcPts val="1142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1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9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7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nú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5" dirty="0">
                <a:latin typeface="Arial"/>
                <a:cs typeface="Arial"/>
              </a:rPr>
              <a:t>ro</a:t>
            </a:r>
            <a:endParaRPr sz="9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  <a:spcBef>
                <a:spcPts val="1355"/>
              </a:spcBef>
            </a:pPr>
            <a:r>
              <a:rPr sz="950" spc="-4" dirty="0">
                <a:latin typeface="Arial"/>
                <a:cs typeface="Arial"/>
              </a:rPr>
              <a:t>4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19" dirty="0">
                <a:latin typeface="Arial"/>
                <a:cs typeface="Arial"/>
              </a:rPr>
              <a:t>A</a:t>
            </a:r>
            <a:r>
              <a:rPr sz="950" b="1" spc="-4" dirty="0">
                <a:latin typeface="Arial"/>
                <a:cs typeface="Arial"/>
              </a:rPr>
              <a:t>si</a:t>
            </a:r>
            <a:r>
              <a:rPr sz="950" b="1" spc="14" dirty="0">
                <a:latin typeface="Arial"/>
                <a:cs typeface="Arial"/>
              </a:rPr>
              <a:t>g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lo</a:t>
            </a:r>
            <a:r>
              <a:rPr sz="950" b="1" spc="1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10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512394" marR="67581" indent="-240817">
              <a:lnSpc>
                <a:spcPct val="99083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6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2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ro</a:t>
            </a:r>
            <a:endParaRPr sz="950">
              <a:latin typeface="Arial"/>
              <a:cs typeface="Arial"/>
            </a:endParaRPr>
          </a:p>
          <a:p>
            <a:pPr marL="271576">
              <a:lnSpc>
                <a:spcPct val="95825"/>
              </a:lnSpc>
              <a:spcBef>
                <a:spcPts val="1103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1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4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13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-1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“</a:t>
            </a:r>
            <a:r>
              <a:rPr sz="950" spc="18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-10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271576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7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9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:</a:t>
            </a:r>
            <a:r>
              <a:rPr sz="950" b="1" spc="88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-1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9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40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280720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280720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9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636" y="3196716"/>
            <a:ext cx="3360166" cy="4135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3"/>
              </a:spcBef>
            </a:pPr>
            <a:endParaRPr sz="500"/>
          </a:p>
          <a:p>
            <a:pPr marL="1491528" marR="1574431" algn="ctr">
              <a:lnSpc>
                <a:spcPct val="95825"/>
              </a:lnSpc>
              <a:spcBef>
                <a:spcPts val="4000"/>
              </a:spcBef>
            </a:pP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19" dirty="0">
                <a:latin typeface="Arial"/>
                <a:cs typeface="Arial"/>
              </a:rPr>
              <a:t>c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o</a:t>
            </a:r>
            <a:endParaRPr sz="750">
              <a:latin typeface="Arial"/>
              <a:cs typeface="Arial"/>
            </a:endParaRPr>
          </a:p>
          <a:p>
            <a:pPr marL="1517040" marR="1568137" algn="ctr">
              <a:lnSpc>
                <a:spcPct val="95825"/>
              </a:lnSpc>
              <a:spcBef>
                <a:spcPts val="2281"/>
              </a:spcBef>
            </a:pPr>
            <a:r>
              <a:rPr sz="750" b="1" i="1" spc="0" dirty="0">
                <a:latin typeface="Arial"/>
                <a:cs typeface="Arial"/>
              </a:rPr>
              <a:t>N</a:t>
            </a:r>
            <a:r>
              <a:rPr sz="750" b="1" i="1" spc="19" dirty="0">
                <a:latin typeface="Arial"/>
                <a:cs typeface="Arial"/>
              </a:rPr>
              <a:t> </a:t>
            </a:r>
            <a:r>
              <a:rPr sz="750" b="1" i="1" spc="0" dirty="0">
                <a:latin typeface="Arial"/>
                <a:cs typeface="Arial"/>
              </a:rPr>
              <a:t>=</a:t>
            </a:r>
            <a:r>
              <a:rPr sz="750" b="1" i="1" spc="25" dirty="0">
                <a:latin typeface="Arial"/>
                <a:cs typeface="Arial"/>
              </a:rPr>
              <a:t> </a:t>
            </a:r>
            <a:r>
              <a:rPr sz="750" b="1" i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1593325" marR="1647025" algn="ctr">
              <a:lnSpc>
                <a:spcPct val="95825"/>
              </a:lnSpc>
              <a:spcBef>
                <a:spcPts val="2641"/>
              </a:spcBef>
            </a:pPr>
            <a:r>
              <a:rPr sz="750" b="1" i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  <a:p>
            <a:pPr marL="889761" marR="780341" algn="ctr">
              <a:lnSpc>
                <a:spcPct val="95825"/>
              </a:lnSpc>
              <a:spcBef>
                <a:spcPts val="1947"/>
              </a:spcBef>
            </a:pPr>
            <a:r>
              <a:rPr sz="750" b="1" spc="14" dirty="0">
                <a:latin typeface="Arial"/>
                <a:cs typeface="Arial"/>
              </a:rPr>
              <a:t>N</a:t>
            </a:r>
            <a:r>
              <a:rPr sz="750" b="1" spc="0" dirty="0">
                <a:latin typeface="Arial"/>
                <a:cs typeface="Arial"/>
              </a:rPr>
              <a:t>o                                                     </a:t>
            </a:r>
            <a:r>
              <a:rPr sz="750" b="1" spc="9" dirty="0">
                <a:latin typeface="Arial"/>
                <a:cs typeface="Arial"/>
              </a:rPr>
              <a:t> Si</a:t>
            </a:r>
            <a:endParaRPr sz="750">
              <a:latin typeface="Arial"/>
              <a:cs typeface="Arial"/>
            </a:endParaRPr>
          </a:p>
          <a:p>
            <a:pPr marL="561044" marR="588423" algn="ctr">
              <a:lnSpc>
                <a:spcPct val="95825"/>
              </a:lnSpc>
              <a:spcBef>
                <a:spcPts val="1777"/>
              </a:spcBef>
            </a:pPr>
            <a:r>
              <a:rPr sz="750" b="1" i="1" spc="0" dirty="0">
                <a:latin typeface="Arial"/>
                <a:cs typeface="Arial"/>
              </a:rPr>
              <a:t>N</a:t>
            </a:r>
            <a:r>
              <a:rPr sz="750" b="1" i="1" spc="19" dirty="0">
                <a:latin typeface="Arial"/>
                <a:cs typeface="Arial"/>
              </a:rPr>
              <a:t> </a:t>
            </a:r>
            <a:r>
              <a:rPr sz="750" b="1" i="1" spc="-4" dirty="0">
                <a:latin typeface="Arial"/>
                <a:cs typeface="Arial"/>
              </a:rPr>
              <a:t>e</a:t>
            </a:r>
            <a:r>
              <a:rPr sz="750" b="1" i="1" spc="0" dirty="0">
                <a:latin typeface="Arial"/>
                <a:cs typeface="Arial"/>
              </a:rPr>
              <a:t>s</a:t>
            </a:r>
            <a:r>
              <a:rPr sz="750" b="1" i="1" spc="16" dirty="0">
                <a:latin typeface="Arial"/>
                <a:cs typeface="Arial"/>
              </a:rPr>
              <a:t> </a:t>
            </a:r>
            <a:r>
              <a:rPr sz="750" b="1" i="1" spc="34" dirty="0">
                <a:latin typeface="Arial"/>
                <a:cs typeface="Arial"/>
              </a:rPr>
              <a:t>I</a:t>
            </a:r>
            <a:r>
              <a:rPr sz="750" b="1" i="1" spc="-14" dirty="0">
                <a:latin typeface="Arial"/>
                <a:cs typeface="Arial"/>
              </a:rPr>
              <a:t>m</a:t>
            </a:r>
            <a:r>
              <a:rPr sz="750" b="1" i="1" spc="25" dirty="0">
                <a:latin typeface="Arial"/>
                <a:cs typeface="Arial"/>
              </a:rPr>
              <a:t>p</a:t>
            </a:r>
            <a:r>
              <a:rPr sz="750" b="1" i="1" spc="-4" dirty="0">
                <a:latin typeface="Arial"/>
                <a:cs typeface="Arial"/>
              </a:rPr>
              <a:t>a</a:t>
            </a:r>
            <a:r>
              <a:rPr sz="750" b="1" i="1" spc="0" dirty="0">
                <a:latin typeface="Arial"/>
                <a:cs typeface="Arial"/>
              </a:rPr>
              <a:t>r                                               </a:t>
            </a:r>
            <a:r>
              <a:rPr sz="750" b="1" i="1" spc="69" dirty="0">
                <a:latin typeface="Arial"/>
                <a:cs typeface="Arial"/>
              </a:rPr>
              <a:t> </a:t>
            </a:r>
            <a:r>
              <a:rPr sz="750" b="1" i="1" spc="0" dirty="0">
                <a:latin typeface="Arial"/>
                <a:cs typeface="Arial"/>
              </a:rPr>
              <a:t>N</a:t>
            </a:r>
            <a:r>
              <a:rPr sz="750" b="1" i="1" spc="19" dirty="0">
                <a:latin typeface="Arial"/>
                <a:cs typeface="Arial"/>
              </a:rPr>
              <a:t> </a:t>
            </a:r>
            <a:r>
              <a:rPr sz="750" b="1" i="1" spc="-4" dirty="0">
                <a:latin typeface="Arial"/>
                <a:cs typeface="Arial"/>
              </a:rPr>
              <a:t>e</a:t>
            </a:r>
            <a:r>
              <a:rPr sz="750" b="1" i="1" spc="0" dirty="0">
                <a:latin typeface="Arial"/>
                <a:cs typeface="Arial"/>
              </a:rPr>
              <a:t>s</a:t>
            </a:r>
            <a:r>
              <a:rPr sz="750" b="1" i="1" spc="41" dirty="0">
                <a:latin typeface="Arial"/>
                <a:cs typeface="Arial"/>
              </a:rPr>
              <a:t> </a:t>
            </a:r>
            <a:r>
              <a:rPr sz="750" b="1" i="1" spc="29" dirty="0">
                <a:latin typeface="Arial"/>
                <a:cs typeface="Arial"/>
              </a:rPr>
              <a:t>P</a:t>
            </a:r>
            <a:r>
              <a:rPr sz="750" b="1" i="1" spc="-4" dirty="0">
                <a:latin typeface="Arial"/>
                <a:cs typeface="Arial"/>
              </a:rPr>
              <a:t>a</a:t>
            </a:r>
            <a:r>
              <a:rPr sz="750" b="1" i="1" spc="0" dirty="0">
                <a:latin typeface="Arial"/>
                <a:cs typeface="Arial"/>
              </a:rPr>
              <a:t>r</a:t>
            </a:r>
            <a:endParaRPr sz="750">
              <a:latin typeface="Arial"/>
              <a:cs typeface="Arial"/>
            </a:endParaRPr>
          </a:p>
          <a:p>
            <a:pPr marL="1632864" marR="1544768" algn="ctr">
              <a:lnSpc>
                <a:spcPct val="95825"/>
              </a:lnSpc>
              <a:spcBef>
                <a:spcPts val="5427"/>
              </a:spcBef>
            </a:pPr>
            <a:r>
              <a:rPr sz="750" b="1" spc="24" dirty="0">
                <a:latin typeface="Arial"/>
                <a:cs typeface="Arial"/>
              </a:rPr>
              <a:t>F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7332598"/>
            <a:ext cx="5946089" cy="1344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io</a:t>
            </a:r>
            <a:r>
              <a:rPr sz="1150" b="1" spc="0" dirty="0">
                <a:latin typeface="Arial"/>
                <a:cs typeface="Arial"/>
              </a:rPr>
              <a:t>s</a:t>
            </a:r>
            <a:r>
              <a:rPr sz="1150" b="1" spc="74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9" dirty="0">
                <a:latin typeface="Arial"/>
                <a:cs typeface="Arial"/>
              </a:rPr>
              <a:t>opu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9" dirty="0">
                <a:latin typeface="Arial"/>
                <a:cs typeface="Arial"/>
              </a:rPr>
              <a:t>t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  <a:spcBef>
                <a:spcPts val="40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5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cc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1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ne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7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s.</a:t>
            </a:r>
            <a:endParaRPr sz="9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  <a:spcBef>
                <a:spcPts val="10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dete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6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nú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s:</a:t>
            </a:r>
            <a:endParaRPr sz="950">
              <a:latin typeface="Arial"/>
              <a:cs typeface="Arial"/>
            </a:endParaRPr>
          </a:p>
          <a:p>
            <a:pPr marL="512394">
              <a:lnSpc>
                <a:spcPct val="95825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9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4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á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tá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4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75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bo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siv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512394">
              <a:lnSpc>
                <a:spcPct val="95825"/>
              </a:lnSpc>
              <a:spcBef>
                <a:spcPts val="10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9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4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á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8</a:t>
            </a:r>
            <a:r>
              <a:rPr sz="950" spc="20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512394">
              <a:lnSpc>
                <a:spcPct val="95825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9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4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á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3</a:t>
            </a:r>
            <a:r>
              <a:rPr sz="950" spc="20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512394">
              <a:lnSpc>
                <a:spcPct val="95825"/>
              </a:lnSpc>
              <a:spcBef>
                <a:spcPts val="1139"/>
              </a:spcBef>
            </a:pP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02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4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a)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9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0.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42F3EE-8C21-4B57-9A76-FBF98BAD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0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4921885" y="3124200"/>
            <a:ext cx="9525" cy="124459"/>
          </a:xfrm>
          <a:custGeom>
            <a:avLst/>
            <a:gdLst/>
            <a:ahLst/>
            <a:cxnLst/>
            <a:rect l="l" t="t" r="r" b="b"/>
            <a:pathLst>
              <a:path w="9525" h="124459">
                <a:moveTo>
                  <a:pt x="9525" y="109219"/>
                </a:moveTo>
                <a:lnTo>
                  <a:pt x="9525" y="4444"/>
                </a:lnTo>
                <a:lnTo>
                  <a:pt x="7619" y="1269"/>
                </a:lnTo>
                <a:lnTo>
                  <a:pt x="4444" y="0"/>
                </a:lnTo>
                <a:lnTo>
                  <a:pt x="635" y="1269"/>
                </a:lnTo>
                <a:lnTo>
                  <a:pt x="0" y="4444"/>
                </a:lnTo>
                <a:lnTo>
                  <a:pt x="0" y="121919"/>
                </a:lnTo>
                <a:lnTo>
                  <a:pt x="635" y="124459"/>
                </a:lnTo>
                <a:lnTo>
                  <a:pt x="9525" y="109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26330" y="3233419"/>
            <a:ext cx="36830" cy="74295"/>
          </a:xfrm>
          <a:custGeom>
            <a:avLst/>
            <a:gdLst/>
            <a:ahLst/>
            <a:cxnLst/>
            <a:rect l="l" t="t" r="r" b="b"/>
            <a:pathLst>
              <a:path w="36830" h="74295">
                <a:moveTo>
                  <a:pt x="0" y="17145"/>
                </a:moveTo>
                <a:lnTo>
                  <a:pt x="0" y="74295"/>
                </a:lnTo>
                <a:lnTo>
                  <a:pt x="36830" y="0"/>
                </a:lnTo>
                <a:lnTo>
                  <a:pt x="3175" y="15240"/>
                </a:lnTo>
                <a:lnTo>
                  <a:pt x="0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89500" y="323341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2385" y="0"/>
                </a:moveTo>
                <a:lnTo>
                  <a:pt x="0" y="0"/>
                </a:lnTo>
                <a:lnTo>
                  <a:pt x="36829" y="74295"/>
                </a:lnTo>
                <a:lnTo>
                  <a:pt x="36829" y="17145"/>
                </a:lnTo>
                <a:lnTo>
                  <a:pt x="40004" y="15240"/>
                </a:lnTo>
                <a:lnTo>
                  <a:pt x="73660" y="0"/>
                </a:lnTo>
                <a:lnTo>
                  <a:pt x="41910" y="0"/>
                </a:lnTo>
                <a:lnTo>
                  <a:pt x="41910" y="12700"/>
                </a:lnTo>
                <a:lnTo>
                  <a:pt x="41910" y="0"/>
                </a:lnTo>
                <a:lnTo>
                  <a:pt x="33020" y="15240"/>
                </a:lnTo>
                <a:lnTo>
                  <a:pt x="32385" y="12700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68190" y="3322319"/>
            <a:ext cx="895985" cy="179070"/>
          </a:xfrm>
          <a:custGeom>
            <a:avLst/>
            <a:gdLst/>
            <a:ahLst/>
            <a:cxnLst/>
            <a:rect l="l" t="t" r="r" b="b"/>
            <a:pathLst>
              <a:path w="895985" h="179070">
                <a:moveTo>
                  <a:pt x="0" y="179070"/>
                </a:moveTo>
                <a:lnTo>
                  <a:pt x="895985" y="179070"/>
                </a:lnTo>
                <a:lnTo>
                  <a:pt x="895985" y="0"/>
                </a:lnTo>
                <a:lnTo>
                  <a:pt x="0" y="0"/>
                </a:lnTo>
                <a:lnTo>
                  <a:pt x="0" y="17907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21885" y="3482339"/>
            <a:ext cx="9525" cy="124460"/>
          </a:xfrm>
          <a:custGeom>
            <a:avLst/>
            <a:gdLst/>
            <a:ahLst/>
            <a:cxnLst/>
            <a:rect l="l" t="t" r="r" b="b"/>
            <a:pathLst>
              <a:path w="9525" h="124460">
                <a:moveTo>
                  <a:pt x="9525" y="109220"/>
                </a:moveTo>
                <a:lnTo>
                  <a:pt x="9525" y="4445"/>
                </a:lnTo>
                <a:lnTo>
                  <a:pt x="7619" y="1270"/>
                </a:lnTo>
                <a:lnTo>
                  <a:pt x="4444" y="0"/>
                </a:lnTo>
                <a:lnTo>
                  <a:pt x="635" y="1270"/>
                </a:lnTo>
                <a:lnTo>
                  <a:pt x="0" y="4445"/>
                </a:lnTo>
                <a:lnTo>
                  <a:pt x="0" y="121285"/>
                </a:lnTo>
                <a:lnTo>
                  <a:pt x="635" y="124460"/>
                </a:lnTo>
                <a:lnTo>
                  <a:pt x="9525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26330" y="3591559"/>
            <a:ext cx="36830" cy="74295"/>
          </a:xfrm>
          <a:custGeom>
            <a:avLst/>
            <a:gdLst/>
            <a:ahLst/>
            <a:cxnLst/>
            <a:rect l="l" t="t" r="r" b="b"/>
            <a:pathLst>
              <a:path w="36830" h="74295">
                <a:moveTo>
                  <a:pt x="0" y="17145"/>
                </a:moveTo>
                <a:lnTo>
                  <a:pt x="0" y="74295"/>
                </a:lnTo>
                <a:lnTo>
                  <a:pt x="36830" y="0"/>
                </a:lnTo>
                <a:lnTo>
                  <a:pt x="3175" y="15240"/>
                </a:lnTo>
                <a:lnTo>
                  <a:pt x="0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89500" y="359155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2385" y="0"/>
                </a:moveTo>
                <a:lnTo>
                  <a:pt x="0" y="0"/>
                </a:lnTo>
                <a:lnTo>
                  <a:pt x="36829" y="74295"/>
                </a:lnTo>
                <a:lnTo>
                  <a:pt x="36829" y="17145"/>
                </a:lnTo>
                <a:lnTo>
                  <a:pt x="40004" y="15240"/>
                </a:lnTo>
                <a:lnTo>
                  <a:pt x="73660" y="0"/>
                </a:lnTo>
                <a:lnTo>
                  <a:pt x="41910" y="0"/>
                </a:lnTo>
                <a:lnTo>
                  <a:pt x="41910" y="12065"/>
                </a:lnTo>
                <a:lnTo>
                  <a:pt x="41910" y="0"/>
                </a:lnTo>
                <a:lnTo>
                  <a:pt x="33020" y="15240"/>
                </a:lnTo>
                <a:lnTo>
                  <a:pt x="32385" y="12065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68190" y="3665854"/>
            <a:ext cx="805814" cy="179070"/>
          </a:xfrm>
          <a:custGeom>
            <a:avLst/>
            <a:gdLst/>
            <a:ahLst/>
            <a:cxnLst/>
            <a:rect l="l" t="t" r="r" b="b"/>
            <a:pathLst>
              <a:path w="805814" h="179070">
                <a:moveTo>
                  <a:pt x="161289" y="0"/>
                </a:moveTo>
                <a:lnTo>
                  <a:pt x="805814" y="0"/>
                </a:lnTo>
                <a:lnTo>
                  <a:pt x="641985" y="179070"/>
                </a:lnTo>
                <a:lnTo>
                  <a:pt x="0" y="179070"/>
                </a:lnTo>
                <a:lnTo>
                  <a:pt x="16128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23790" y="3840479"/>
            <a:ext cx="11430" cy="110489"/>
          </a:xfrm>
          <a:custGeom>
            <a:avLst/>
            <a:gdLst/>
            <a:ahLst/>
            <a:cxnLst/>
            <a:rect l="l" t="t" r="r" b="b"/>
            <a:pathLst>
              <a:path w="11430" h="110489">
                <a:moveTo>
                  <a:pt x="9525" y="94614"/>
                </a:moveTo>
                <a:lnTo>
                  <a:pt x="11430" y="4445"/>
                </a:lnTo>
                <a:lnTo>
                  <a:pt x="10795" y="1270"/>
                </a:lnTo>
                <a:lnTo>
                  <a:pt x="7620" y="0"/>
                </a:lnTo>
                <a:lnTo>
                  <a:pt x="3810" y="1270"/>
                </a:lnTo>
                <a:lnTo>
                  <a:pt x="1905" y="4445"/>
                </a:lnTo>
                <a:lnTo>
                  <a:pt x="0" y="94614"/>
                </a:lnTo>
                <a:lnTo>
                  <a:pt x="0" y="107314"/>
                </a:lnTo>
                <a:lnTo>
                  <a:pt x="635" y="110489"/>
                </a:lnTo>
                <a:lnTo>
                  <a:pt x="9525" y="94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26965" y="3936364"/>
            <a:ext cx="38735" cy="73025"/>
          </a:xfrm>
          <a:custGeom>
            <a:avLst/>
            <a:gdLst/>
            <a:ahLst/>
            <a:cxnLst/>
            <a:rect l="l" t="t" r="r" b="b"/>
            <a:pathLst>
              <a:path w="38735" h="73025">
                <a:moveTo>
                  <a:pt x="4445" y="14604"/>
                </a:moveTo>
                <a:lnTo>
                  <a:pt x="1270" y="15875"/>
                </a:lnTo>
                <a:lnTo>
                  <a:pt x="0" y="73025"/>
                </a:lnTo>
                <a:lnTo>
                  <a:pt x="38735" y="0"/>
                </a:lnTo>
                <a:lnTo>
                  <a:pt x="4445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92040" y="3933825"/>
            <a:ext cx="73660" cy="75564"/>
          </a:xfrm>
          <a:custGeom>
            <a:avLst/>
            <a:gdLst/>
            <a:ahLst/>
            <a:cxnLst/>
            <a:rect l="l" t="t" r="r" b="b"/>
            <a:pathLst>
              <a:path w="73660" h="75564">
                <a:moveTo>
                  <a:pt x="31750" y="1269"/>
                </a:moveTo>
                <a:lnTo>
                  <a:pt x="0" y="0"/>
                </a:lnTo>
                <a:lnTo>
                  <a:pt x="34925" y="75564"/>
                </a:lnTo>
                <a:lnTo>
                  <a:pt x="36195" y="18414"/>
                </a:lnTo>
                <a:lnTo>
                  <a:pt x="39370" y="17144"/>
                </a:lnTo>
                <a:lnTo>
                  <a:pt x="73660" y="2539"/>
                </a:lnTo>
                <a:lnTo>
                  <a:pt x="41275" y="1269"/>
                </a:lnTo>
                <a:lnTo>
                  <a:pt x="40639" y="13969"/>
                </a:lnTo>
                <a:lnTo>
                  <a:pt x="41275" y="1269"/>
                </a:lnTo>
                <a:lnTo>
                  <a:pt x="32385" y="17144"/>
                </a:lnTo>
                <a:lnTo>
                  <a:pt x="31750" y="13969"/>
                </a:lnTo>
                <a:lnTo>
                  <a:pt x="3175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78020" y="3948429"/>
            <a:ext cx="985519" cy="447675"/>
          </a:xfrm>
          <a:custGeom>
            <a:avLst/>
            <a:gdLst/>
            <a:ahLst/>
            <a:cxnLst/>
            <a:rect l="l" t="t" r="r" b="b"/>
            <a:pathLst>
              <a:path w="985519" h="447675">
                <a:moveTo>
                  <a:pt x="492759" y="0"/>
                </a:moveTo>
                <a:lnTo>
                  <a:pt x="0" y="223520"/>
                </a:lnTo>
                <a:lnTo>
                  <a:pt x="492759" y="447675"/>
                </a:lnTo>
                <a:lnTo>
                  <a:pt x="985519" y="223520"/>
                </a:lnTo>
                <a:lnTo>
                  <a:pt x="492759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78020" y="3948429"/>
            <a:ext cx="985519" cy="447675"/>
          </a:xfrm>
          <a:custGeom>
            <a:avLst/>
            <a:gdLst/>
            <a:ahLst/>
            <a:cxnLst/>
            <a:rect l="l" t="t" r="r" b="b"/>
            <a:pathLst>
              <a:path w="985519" h="447675">
                <a:moveTo>
                  <a:pt x="492759" y="0"/>
                </a:moveTo>
                <a:lnTo>
                  <a:pt x="0" y="223520"/>
                </a:lnTo>
                <a:lnTo>
                  <a:pt x="492759" y="447675"/>
                </a:lnTo>
                <a:lnTo>
                  <a:pt x="985519" y="223520"/>
                </a:lnTo>
                <a:lnTo>
                  <a:pt x="49275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10150" y="4377689"/>
            <a:ext cx="10160" cy="125730"/>
          </a:xfrm>
          <a:custGeom>
            <a:avLst/>
            <a:gdLst/>
            <a:ahLst/>
            <a:cxnLst/>
            <a:rect l="l" t="t" r="r" b="b"/>
            <a:pathLst>
              <a:path w="10160" h="125730">
                <a:moveTo>
                  <a:pt x="10160" y="109220"/>
                </a:moveTo>
                <a:lnTo>
                  <a:pt x="9525" y="4445"/>
                </a:lnTo>
                <a:lnTo>
                  <a:pt x="8254" y="1270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lnTo>
                  <a:pt x="0" y="121920"/>
                </a:lnTo>
                <a:lnTo>
                  <a:pt x="1270" y="125730"/>
                </a:lnTo>
                <a:lnTo>
                  <a:pt x="10160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14595" y="4486909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09" y="16510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809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78400" y="448690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0"/>
                </a:lnTo>
                <a:lnTo>
                  <a:pt x="36195" y="74295"/>
                </a:lnTo>
                <a:lnTo>
                  <a:pt x="36195" y="17145"/>
                </a:lnTo>
                <a:lnTo>
                  <a:pt x="40004" y="16510"/>
                </a:lnTo>
                <a:lnTo>
                  <a:pt x="73660" y="0"/>
                </a:lnTo>
                <a:lnTo>
                  <a:pt x="41910" y="0"/>
                </a:lnTo>
                <a:lnTo>
                  <a:pt x="41275" y="12700"/>
                </a:lnTo>
                <a:lnTo>
                  <a:pt x="41910" y="0"/>
                </a:lnTo>
                <a:lnTo>
                  <a:pt x="33020" y="16510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89120" y="4561205"/>
            <a:ext cx="1248409" cy="452119"/>
          </a:xfrm>
          <a:custGeom>
            <a:avLst/>
            <a:gdLst/>
            <a:ahLst/>
            <a:cxnLst/>
            <a:rect l="l" t="t" r="r" b="b"/>
            <a:pathLst>
              <a:path w="1248409" h="452119">
                <a:moveTo>
                  <a:pt x="624204" y="0"/>
                </a:moveTo>
                <a:lnTo>
                  <a:pt x="0" y="226059"/>
                </a:lnTo>
                <a:lnTo>
                  <a:pt x="624204" y="452119"/>
                </a:lnTo>
                <a:lnTo>
                  <a:pt x="1248409" y="226059"/>
                </a:lnTo>
                <a:lnTo>
                  <a:pt x="6242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12055" y="5003164"/>
            <a:ext cx="11430" cy="130175"/>
          </a:xfrm>
          <a:custGeom>
            <a:avLst/>
            <a:gdLst/>
            <a:ahLst/>
            <a:cxnLst/>
            <a:rect l="l" t="t" r="r" b="b"/>
            <a:pathLst>
              <a:path w="11430" h="130175">
                <a:moveTo>
                  <a:pt x="9525" y="114300"/>
                </a:moveTo>
                <a:lnTo>
                  <a:pt x="11430" y="4445"/>
                </a:lnTo>
                <a:lnTo>
                  <a:pt x="10160" y="1270"/>
                </a:lnTo>
                <a:lnTo>
                  <a:pt x="6985" y="0"/>
                </a:lnTo>
                <a:lnTo>
                  <a:pt x="3175" y="1270"/>
                </a:lnTo>
                <a:lnTo>
                  <a:pt x="1270" y="4445"/>
                </a:lnTo>
                <a:lnTo>
                  <a:pt x="0" y="114300"/>
                </a:lnTo>
                <a:lnTo>
                  <a:pt x="0" y="127000"/>
                </a:lnTo>
                <a:lnTo>
                  <a:pt x="635" y="130175"/>
                </a:lnTo>
                <a:lnTo>
                  <a:pt x="952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15230" y="5118099"/>
            <a:ext cx="38735" cy="73660"/>
          </a:xfrm>
          <a:custGeom>
            <a:avLst/>
            <a:gdLst/>
            <a:ahLst/>
            <a:cxnLst/>
            <a:rect l="l" t="t" r="r" b="b"/>
            <a:pathLst>
              <a:path w="38735" h="73660">
                <a:moveTo>
                  <a:pt x="4445" y="15239"/>
                </a:moveTo>
                <a:lnTo>
                  <a:pt x="1270" y="16510"/>
                </a:lnTo>
                <a:lnTo>
                  <a:pt x="0" y="73660"/>
                </a:lnTo>
                <a:lnTo>
                  <a:pt x="38735" y="0"/>
                </a:lnTo>
                <a:lnTo>
                  <a:pt x="444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9670" y="5117464"/>
            <a:ext cx="74294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32384" y="0"/>
                </a:moveTo>
                <a:lnTo>
                  <a:pt x="0" y="0"/>
                </a:lnTo>
                <a:lnTo>
                  <a:pt x="35559" y="74295"/>
                </a:lnTo>
                <a:lnTo>
                  <a:pt x="36829" y="17145"/>
                </a:lnTo>
                <a:lnTo>
                  <a:pt x="40004" y="15875"/>
                </a:lnTo>
                <a:lnTo>
                  <a:pt x="74294" y="635"/>
                </a:lnTo>
                <a:lnTo>
                  <a:pt x="41909" y="0"/>
                </a:lnTo>
                <a:lnTo>
                  <a:pt x="41275" y="12700"/>
                </a:lnTo>
                <a:lnTo>
                  <a:pt x="41909" y="0"/>
                </a:lnTo>
                <a:lnTo>
                  <a:pt x="33019" y="15875"/>
                </a:lnTo>
                <a:lnTo>
                  <a:pt x="32384" y="12700"/>
                </a:lnTo>
                <a:lnTo>
                  <a:pt x="3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89120" y="5186680"/>
            <a:ext cx="1163954" cy="448309"/>
          </a:xfrm>
          <a:custGeom>
            <a:avLst/>
            <a:gdLst/>
            <a:ahLst/>
            <a:cxnLst/>
            <a:rect l="l" t="t" r="r" b="b"/>
            <a:pathLst>
              <a:path w="1163954" h="448309">
                <a:moveTo>
                  <a:pt x="581659" y="0"/>
                </a:moveTo>
                <a:lnTo>
                  <a:pt x="0" y="223519"/>
                </a:lnTo>
                <a:lnTo>
                  <a:pt x="581659" y="448309"/>
                </a:lnTo>
                <a:lnTo>
                  <a:pt x="1163954" y="223519"/>
                </a:lnTo>
                <a:lnTo>
                  <a:pt x="58165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86120" y="4664709"/>
            <a:ext cx="805815" cy="166370"/>
          </a:xfrm>
          <a:custGeom>
            <a:avLst/>
            <a:gdLst/>
            <a:ahLst/>
            <a:cxnLst/>
            <a:rect l="l" t="t" r="r" b="b"/>
            <a:pathLst>
              <a:path w="805815" h="166370">
                <a:moveTo>
                  <a:pt x="0" y="166370"/>
                </a:moveTo>
                <a:lnTo>
                  <a:pt x="805815" y="166370"/>
                </a:lnTo>
                <a:lnTo>
                  <a:pt x="805815" y="0"/>
                </a:lnTo>
                <a:lnTo>
                  <a:pt x="0" y="0"/>
                </a:lnTo>
                <a:lnTo>
                  <a:pt x="0" y="16637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48630" y="4735830"/>
            <a:ext cx="271145" cy="12064"/>
          </a:xfrm>
          <a:custGeom>
            <a:avLst/>
            <a:gdLst/>
            <a:ahLst/>
            <a:cxnLst/>
            <a:rect l="l" t="t" r="r" b="b"/>
            <a:pathLst>
              <a:path w="271145" h="12064">
                <a:moveTo>
                  <a:pt x="209550" y="2539"/>
                </a:moveTo>
                <a:lnTo>
                  <a:pt x="212090" y="10794"/>
                </a:lnTo>
                <a:lnTo>
                  <a:pt x="213995" y="6984"/>
                </a:lnTo>
                <a:lnTo>
                  <a:pt x="212090" y="10794"/>
                </a:lnTo>
                <a:lnTo>
                  <a:pt x="209550" y="2539"/>
                </a:lnTo>
                <a:lnTo>
                  <a:pt x="196850" y="2539"/>
                </a:lnTo>
                <a:lnTo>
                  <a:pt x="4445" y="0"/>
                </a:lnTo>
                <a:lnTo>
                  <a:pt x="1270" y="1904"/>
                </a:lnTo>
                <a:lnTo>
                  <a:pt x="0" y="5079"/>
                </a:lnTo>
                <a:lnTo>
                  <a:pt x="1270" y="8254"/>
                </a:lnTo>
                <a:lnTo>
                  <a:pt x="4445" y="9525"/>
                </a:lnTo>
                <a:lnTo>
                  <a:pt x="196850" y="11429"/>
                </a:lnTo>
                <a:lnTo>
                  <a:pt x="209550" y="12064"/>
                </a:lnTo>
                <a:lnTo>
                  <a:pt x="271145" y="8254"/>
                </a:lnTo>
                <a:lnTo>
                  <a:pt x="212090" y="3809"/>
                </a:lnTo>
                <a:lnTo>
                  <a:pt x="20955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45480" y="4705984"/>
            <a:ext cx="74295" cy="38100"/>
          </a:xfrm>
          <a:custGeom>
            <a:avLst/>
            <a:gdLst/>
            <a:ahLst/>
            <a:cxnLst/>
            <a:rect l="l" t="t" r="r" b="b"/>
            <a:pathLst>
              <a:path w="74295" h="38100">
                <a:moveTo>
                  <a:pt x="12700" y="32385"/>
                </a:moveTo>
                <a:lnTo>
                  <a:pt x="15240" y="33654"/>
                </a:lnTo>
                <a:lnTo>
                  <a:pt x="74295" y="38100"/>
                </a:lnTo>
                <a:lnTo>
                  <a:pt x="0" y="0"/>
                </a:lnTo>
                <a:lnTo>
                  <a:pt x="0" y="32385"/>
                </a:lnTo>
                <a:lnTo>
                  <a:pt x="12700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44845" y="4744084"/>
            <a:ext cx="74929" cy="36195"/>
          </a:xfrm>
          <a:custGeom>
            <a:avLst/>
            <a:gdLst/>
            <a:ahLst/>
            <a:cxnLst/>
            <a:rect l="l" t="t" r="r" b="b"/>
            <a:pathLst>
              <a:path w="74929" h="36195">
                <a:moveTo>
                  <a:pt x="13334" y="3810"/>
                </a:moveTo>
                <a:lnTo>
                  <a:pt x="634" y="3175"/>
                </a:lnTo>
                <a:lnTo>
                  <a:pt x="0" y="36195"/>
                </a:lnTo>
                <a:lnTo>
                  <a:pt x="74929" y="0"/>
                </a:lnTo>
                <a:lnTo>
                  <a:pt x="133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35445" y="4686934"/>
            <a:ext cx="74295" cy="34925"/>
          </a:xfrm>
          <a:custGeom>
            <a:avLst/>
            <a:gdLst/>
            <a:ahLst/>
            <a:cxnLst/>
            <a:rect l="l" t="t" r="r" b="b"/>
            <a:pathLst>
              <a:path w="74295" h="34925">
                <a:moveTo>
                  <a:pt x="12700" y="31750"/>
                </a:moveTo>
                <a:lnTo>
                  <a:pt x="74295" y="34925"/>
                </a:lnTo>
                <a:lnTo>
                  <a:pt x="0" y="0"/>
                </a:lnTo>
                <a:lnTo>
                  <a:pt x="634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36080" y="4721859"/>
            <a:ext cx="73660" cy="38735"/>
          </a:xfrm>
          <a:custGeom>
            <a:avLst/>
            <a:gdLst/>
            <a:ahLst/>
            <a:cxnLst/>
            <a:rect l="l" t="t" r="r" b="b"/>
            <a:pathLst>
              <a:path w="73660" h="38735">
                <a:moveTo>
                  <a:pt x="12700" y="5714"/>
                </a:moveTo>
                <a:lnTo>
                  <a:pt x="0" y="6350"/>
                </a:lnTo>
                <a:lnTo>
                  <a:pt x="635" y="38735"/>
                </a:lnTo>
                <a:lnTo>
                  <a:pt x="73660" y="0"/>
                </a:lnTo>
                <a:lnTo>
                  <a:pt x="15875" y="4445"/>
                </a:lnTo>
                <a:lnTo>
                  <a:pt x="12700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23684" y="4718684"/>
            <a:ext cx="186055" cy="12064"/>
          </a:xfrm>
          <a:custGeom>
            <a:avLst/>
            <a:gdLst/>
            <a:ahLst/>
            <a:cxnLst/>
            <a:rect l="l" t="t" r="r" b="b"/>
            <a:pathLst>
              <a:path w="186055" h="12064">
                <a:moveTo>
                  <a:pt x="0" y="7620"/>
                </a:moveTo>
                <a:lnTo>
                  <a:pt x="1270" y="10795"/>
                </a:lnTo>
                <a:lnTo>
                  <a:pt x="4445" y="12064"/>
                </a:lnTo>
                <a:lnTo>
                  <a:pt x="112395" y="9525"/>
                </a:lnTo>
                <a:lnTo>
                  <a:pt x="125095" y="8889"/>
                </a:lnTo>
                <a:lnTo>
                  <a:pt x="128270" y="1270"/>
                </a:lnTo>
                <a:lnTo>
                  <a:pt x="128905" y="4445"/>
                </a:lnTo>
                <a:lnTo>
                  <a:pt x="128270" y="1270"/>
                </a:lnTo>
                <a:lnTo>
                  <a:pt x="125095" y="8889"/>
                </a:lnTo>
                <a:lnTo>
                  <a:pt x="128270" y="7620"/>
                </a:lnTo>
                <a:lnTo>
                  <a:pt x="186055" y="3175"/>
                </a:lnTo>
                <a:lnTo>
                  <a:pt x="124460" y="0"/>
                </a:lnTo>
                <a:lnTo>
                  <a:pt x="112395" y="0"/>
                </a:lnTo>
                <a:lnTo>
                  <a:pt x="4445" y="3175"/>
                </a:lnTo>
                <a:lnTo>
                  <a:pt x="1270" y="381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57090" y="2962909"/>
            <a:ext cx="537845" cy="212090"/>
          </a:xfrm>
          <a:custGeom>
            <a:avLst/>
            <a:gdLst/>
            <a:ahLst/>
            <a:cxnLst/>
            <a:rect l="l" t="t" r="r" b="b"/>
            <a:pathLst>
              <a:path w="537845" h="212090">
                <a:moveTo>
                  <a:pt x="86360" y="0"/>
                </a:moveTo>
                <a:lnTo>
                  <a:pt x="60960" y="4445"/>
                </a:lnTo>
                <a:lnTo>
                  <a:pt x="38735" y="17145"/>
                </a:lnTo>
                <a:lnTo>
                  <a:pt x="20320" y="37465"/>
                </a:lnTo>
                <a:lnTo>
                  <a:pt x="6985" y="62865"/>
                </a:lnTo>
                <a:lnTo>
                  <a:pt x="635" y="92709"/>
                </a:lnTo>
                <a:lnTo>
                  <a:pt x="0" y="106045"/>
                </a:lnTo>
                <a:lnTo>
                  <a:pt x="635" y="122554"/>
                </a:lnTo>
                <a:lnTo>
                  <a:pt x="8255" y="151765"/>
                </a:lnTo>
                <a:lnTo>
                  <a:pt x="21589" y="177165"/>
                </a:lnTo>
                <a:lnTo>
                  <a:pt x="40639" y="196215"/>
                </a:lnTo>
                <a:lnTo>
                  <a:pt x="63500" y="208279"/>
                </a:lnTo>
                <a:lnTo>
                  <a:pt x="86360" y="212090"/>
                </a:lnTo>
                <a:lnTo>
                  <a:pt x="451485" y="212090"/>
                </a:lnTo>
                <a:lnTo>
                  <a:pt x="476885" y="207645"/>
                </a:lnTo>
                <a:lnTo>
                  <a:pt x="499110" y="194309"/>
                </a:lnTo>
                <a:lnTo>
                  <a:pt x="517525" y="174625"/>
                </a:lnTo>
                <a:lnTo>
                  <a:pt x="530225" y="148590"/>
                </a:lnTo>
                <a:lnTo>
                  <a:pt x="537210" y="118745"/>
                </a:lnTo>
                <a:lnTo>
                  <a:pt x="537845" y="106045"/>
                </a:lnTo>
                <a:lnTo>
                  <a:pt x="536575" y="90170"/>
                </a:lnTo>
                <a:lnTo>
                  <a:pt x="529589" y="60325"/>
                </a:lnTo>
                <a:lnTo>
                  <a:pt x="515620" y="34925"/>
                </a:lnTo>
                <a:lnTo>
                  <a:pt x="497205" y="15875"/>
                </a:lnTo>
                <a:lnTo>
                  <a:pt x="474345" y="3175"/>
                </a:lnTo>
                <a:lnTo>
                  <a:pt x="451485" y="0"/>
                </a:lnTo>
                <a:lnTo>
                  <a:pt x="8636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57090" y="2962909"/>
            <a:ext cx="537845" cy="212090"/>
          </a:xfrm>
          <a:custGeom>
            <a:avLst/>
            <a:gdLst/>
            <a:ahLst/>
            <a:cxnLst/>
            <a:rect l="l" t="t" r="r" b="b"/>
            <a:pathLst>
              <a:path w="537845" h="212090">
                <a:moveTo>
                  <a:pt x="86360" y="0"/>
                </a:moveTo>
                <a:lnTo>
                  <a:pt x="60960" y="4445"/>
                </a:lnTo>
                <a:lnTo>
                  <a:pt x="38735" y="17145"/>
                </a:lnTo>
                <a:lnTo>
                  <a:pt x="20320" y="37465"/>
                </a:lnTo>
                <a:lnTo>
                  <a:pt x="6985" y="62865"/>
                </a:lnTo>
                <a:lnTo>
                  <a:pt x="635" y="92709"/>
                </a:lnTo>
                <a:lnTo>
                  <a:pt x="0" y="106045"/>
                </a:lnTo>
                <a:lnTo>
                  <a:pt x="635" y="122554"/>
                </a:lnTo>
                <a:lnTo>
                  <a:pt x="8255" y="151765"/>
                </a:lnTo>
                <a:lnTo>
                  <a:pt x="21589" y="177165"/>
                </a:lnTo>
                <a:lnTo>
                  <a:pt x="40639" y="196215"/>
                </a:lnTo>
                <a:lnTo>
                  <a:pt x="63500" y="208279"/>
                </a:lnTo>
                <a:lnTo>
                  <a:pt x="86360" y="212090"/>
                </a:lnTo>
                <a:lnTo>
                  <a:pt x="451485" y="212090"/>
                </a:lnTo>
                <a:lnTo>
                  <a:pt x="476885" y="207645"/>
                </a:lnTo>
                <a:lnTo>
                  <a:pt x="499110" y="194309"/>
                </a:lnTo>
                <a:lnTo>
                  <a:pt x="517525" y="174625"/>
                </a:lnTo>
                <a:lnTo>
                  <a:pt x="530225" y="148590"/>
                </a:lnTo>
                <a:lnTo>
                  <a:pt x="537210" y="118745"/>
                </a:lnTo>
                <a:lnTo>
                  <a:pt x="537845" y="106045"/>
                </a:lnTo>
                <a:lnTo>
                  <a:pt x="536575" y="90170"/>
                </a:lnTo>
                <a:lnTo>
                  <a:pt x="529589" y="60325"/>
                </a:lnTo>
                <a:lnTo>
                  <a:pt x="515620" y="34925"/>
                </a:lnTo>
                <a:lnTo>
                  <a:pt x="497205" y="15875"/>
                </a:lnTo>
                <a:lnTo>
                  <a:pt x="474345" y="3175"/>
                </a:lnTo>
                <a:lnTo>
                  <a:pt x="451485" y="0"/>
                </a:lnTo>
                <a:lnTo>
                  <a:pt x="8636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07200" y="7515225"/>
            <a:ext cx="37465" cy="73659"/>
          </a:xfrm>
          <a:custGeom>
            <a:avLst/>
            <a:gdLst/>
            <a:ahLst/>
            <a:cxnLst/>
            <a:rect l="l" t="t" r="r" b="b"/>
            <a:pathLst>
              <a:path w="37465" h="73659">
                <a:moveTo>
                  <a:pt x="3809" y="15239"/>
                </a:moveTo>
                <a:lnTo>
                  <a:pt x="0" y="16509"/>
                </a:lnTo>
                <a:lnTo>
                  <a:pt x="0" y="73659"/>
                </a:lnTo>
                <a:lnTo>
                  <a:pt x="37465" y="0"/>
                </a:lnTo>
                <a:lnTo>
                  <a:pt x="3809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71005" y="7515225"/>
            <a:ext cx="73660" cy="73659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31750" y="0"/>
                </a:moveTo>
                <a:lnTo>
                  <a:pt x="0" y="0"/>
                </a:lnTo>
                <a:lnTo>
                  <a:pt x="36195" y="73659"/>
                </a:lnTo>
                <a:lnTo>
                  <a:pt x="36195" y="16509"/>
                </a:lnTo>
                <a:lnTo>
                  <a:pt x="40004" y="15239"/>
                </a:lnTo>
                <a:lnTo>
                  <a:pt x="73660" y="0"/>
                </a:lnTo>
                <a:lnTo>
                  <a:pt x="40640" y="0"/>
                </a:lnTo>
                <a:lnTo>
                  <a:pt x="40640" y="12064"/>
                </a:lnTo>
                <a:lnTo>
                  <a:pt x="40640" y="0"/>
                </a:lnTo>
                <a:lnTo>
                  <a:pt x="33020" y="15239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85945" y="5796914"/>
            <a:ext cx="1167129" cy="457200"/>
          </a:xfrm>
          <a:custGeom>
            <a:avLst/>
            <a:gdLst/>
            <a:ahLst/>
            <a:cxnLst/>
            <a:rect l="l" t="t" r="r" b="b"/>
            <a:pathLst>
              <a:path w="1167129" h="457200">
                <a:moveTo>
                  <a:pt x="583564" y="0"/>
                </a:moveTo>
                <a:lnTo>
                  <a:pt x="0" y="228600"/>
                </a:lnTo>
                <a:lnTo>
                  <a:pt x="583564" y="457200"/>
                </a:lnTo>
                <a:lnTo>
                  <a:pt x="1167129" y="228600"/>
                </a:lnTo>
                <a:lnTo>
                  <a:pt x="58356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8245" y="6239509"/>
            <a:ext cx="8889" cy="125729"/>
          </a:xfrm>
          <a:custGeom>
            <a:avLst/>
            <a:gdLst/>
            <a:ahLst/>
            <a:cxnLst/>
            <a:rect l="l" t="t" r="r" b="b"/>
            <a:pathLst>
              <a:path w="8889" h="125729">
                <a:moveTo>
                  <a:pt x="8889" y="109220"/>
                </a:moveTo>
                <a:lnTo>
                  <a:pt x="8889" y="5079"/>
                </a:lnTo>
                <a:lnTo>
                  <a:pt x="8254" y="1270"/>
                </a:lnTo>
                <a:lnTo>
                  <a:pt x="4444" y="0"/>
                </a:lnTo>
                <a:lnTo>
                  <a:pt x="1269" y="1270"/>
                </a:lnTo>
                <a:lnTo>
                  <a:pt x="0" y="5079"/>
                </a:lnTo>
                <a:lnTo>
                  <a:pt x="0" y="122554"/>
                </a:lnTo>
                <a:lnTo>
                  <a:pt x="1269" y="125729"/>
                </a:lnTo>
                <a:lnTo>
                  <a:pt x="8889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85945" y="6424295"/>
            <a:ext cx="1167129" cy="452119"/>
          </a:xfrm>
          <a:custGeom>
            <a:avLst/>
            <a:gdLst/>
            <a:ahLst/>
            <a:cxnLst/>
            <a:rect l="l" t="t" r="r" b="b"/>
            <a:pathLst>
              <a:path w="1167129" h="452119">
                <a:moveTo>
                  <a:pt x="583564" y="0"/>
                </a:moveTo>
                <a:lnTo>
                  <a:pt x="0" y="226060"/>
                </a:lnTo>
                <a:lnTo>
                  <a:pt x="583564" y="452119"/>
                </a:lnTo>
                <a:lnTo>
                  <a:pt x="1167129" y="226060"/>
                </a:lnTo>
                <a:lnTo>
                  <a:pt x="58356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2690" y="6348730"/>
            <a:ext cx="37464" cy="74929"/>
          </a:xfrm>
          <a:custGeom>
            <a:avLst/>
            <a:gdLst/>
            <a:ahLst/>
            <a:cxnLst/>
            <a:rect l="l" t="t" r="r" b="b"/>
            <a:pathLst>
              <a:path w="37464" h="74929">
                <a:moveTo>
                  <a:pt x="3810" y="16509"/>
                </a:moveTo>
                <a:lnTo>
                  <a:pt x="0" y="17779"/>
                </a:lnTo>
                <a:lnTo>
                  <a:pt x="0" y="74929"/>
                </a:lnTo>
                <a:lnTo>
                  <a:pt x="37464" y="0"/>
                </a:lnTo>
                <a:lnTo>
                  <a:pt x="3810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76495" y="6348730"/>
            <a:ext cx="73659" cy="74929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1750" y="0"/>
                </a:moveTo>
                <a:lnTo>
                  <a:pt x="0" y="0"/>
                </a:lnTo>
                <a:lnTo>
                  <a:pt x="36194" y="74929"/>
                </a:lnTo>
                <a:lnTo>
                  <a:pt x="36194" y="17779"/>
                </a:lnTo>
                <a:lnTo>
                  <a:pt x="40004" y="16509"/>
                </a:lnTo>
                <a:lnTo>
                  <a:pt x="73659" y="0"/>
                </a:lnTo>
                <a:lnTo>
                  <a:pt x="40639" y="0"/>
                </a:lnTo>
                <a:lnTo>
                  <a:pt x="40639" y="13334"/>
                </a:lnTo>
                <a:lnTo>
                  <a:pt x="40639" y="0"/>
                </a:lnTo>
                <a:lnTo>
                  <a:pt x="33019" y="16509"/>
                </a:lnTo>
                <a:lnTo>
                  <a:pt x="31750" y="1333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8880" y="6867525"/>
            <a:ext cx="10795" cy="130175"/>
          </a:xfrm>
          <a:custGeom>
            <a:avLst/>
            <a:gdLst/>
            <a:ahLst/>
            <a:cxnLst/>
            <a:rect l="l" t="t" r="r" b="b"/>
            <a:pathLst>
              <a:path w="10795" h="130175">
                <a:moveTo>
                  <a:pt x="9525" y="114299"/>
                </a:moveTo>
                <a:lnTo>
                  <a:pt x="10795" y="4444"/>
                </a:lnTo>
                <a:lnTo>
                  <a:pt x="8890" y="1269"/>
                </a:lnTo>
                <a:lnTo>
                  <a:pt x="6350" y="0"/>
                </a:lnTo>
                <a:lnTo>
                  <a:pt x="1905" y="1269"/>
                </a:lnTo>
                <a:lnTo>
                  <a:pt x="1270" y="4444"/>
                </a:lnTo>
                <a:lnTo>
                  <a:pt x="0" y="114299"/>
                </a:lnTo>
                <a:lnTo>
                  <a:pt x="0" y="126364"/>
                </a:lnTo>
                <a:lnTo>
                  <a:pt x="1270" y="130174"/>
                </a:lnTo>
                <a:lnTo>
                  <a:pt x="9525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85945" y="7051039"/>
            <a:ext cx="1167129" cy="457200"/>
          </a:xfrm>
          <a:custGeom>
            <a:avLst/>
            <a:gdLst/>
            <a:ahLst/>
            <a:cxnLst/>
            <a:rect l="l" t="t" r="r" b="b"/>
            <a:pathLst>
              <a:path w="1167129" h="457200">
                <a:moveTo>
                  <a:pt x="583564" y="0"/>
                </a:moveTo>
                <a:lnTo>
                  <a:pt x="0" y="228600"/>
                </a:lnTo>
                <a:lnTo>
                  <a:pt x="583564" y="457200"/>
                </a:lnTo>
                <a:lnTo>
                  <a:pt x="1167129" y="228600"/>
                </a:lnTo>
                <a:lnTo>
                  <a:pt x="58356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12690" y="6982459"/>
            <a:ext cx="38100" cy="73025"/>
          </a:xfrm>
          <a:custGeom>
            <a:avLst/>
            <a:gdLst/>
            <a:ahLst/>
            <a:cxnLst/>
            <a:rect l="l" t="t" r="r" b="b"/>
            <a:pathLst>
              <a:path w="38100" h="73025">
                <a:moveTo>
                  <a:pt x="3810" y="15239"/>
                </a:moveTo>
                <a:lnTo>
                  <a:pt x="635" y="16510"/>
                </a:lnTo>
                <a:lnTo>
                  <a:pt x="0" y="73025"/>
                </a:lnTo>
                <a:lnTo>
                  <a:pt x="38100" y="0"/>
                </a:lnTo>
                <a:lnTo>
                  <a:pt x="381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77130" y="698182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31750" y="0"/>
                </a:moveTo>
                <a:lnTo>
                  <a:pt x="0" y="0"/>
                </a:lnTo>
                <a:lnTo>
                  <a:pt x="35560" y="73659"/>
                </a:lnTo>
                <a:lnTo>
                  <a:pt x="36195" y="17144"/>
                </a:lnTo>
                <a:lnTo>
                  <a:pt x="39370" y="15874"/>
                </a:lnTo>
                <a:lnTo>
                  <a:pt x="73660" y="634"/>
                </a:lnTo>
                <a:lnTo>
                  <a:pt x="41275" y="0"/>
                </a:lnTo>
                <a:lnTo>
                  <a:pt x="40640" y="12064"/>
                </a:lnTo>
                <a:lnTo>
                  <a:pt x="41275" y="0"/>
                </a:lnTo>
                <a:lnTo>
                  <a:pt x="33020" y="15874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8880" y="7494905"/>
            <a:ext cx="10795" cy="129540"/>
          </a:xfrm>
          <a:custGeom>
            <a:avLst/>
            <a:gdLst/>
            <a:ahLst/>
            <a:cxnLst/>
            <a:rect l="l" t="t" r="r" b="b"/>
            <a:pathLst>
              <a:path w="10795" h="129540">
                <a:moveTo>
                  <a:pt x="9525" y="113664"/>
                </a:moveTo>
                <a:lnTo>
                  <a:pt x="10795" y="4444"/>
                </a:lnTo>
                <a:lnTo>
                  <a:pt x="8890" y="1269"/>
                </a:lnTo>
                <a:lnTo>
                  <a:pt x="6350" y="0"/>
                </a:lnTo>
                <a:lnTo>
                  <a:pt x="1905" y="1269"/>
                </a:lnTo>
                <a:lnTo>
                  <a:pt x="1270" y="4444"/>
                </a:lnTo>
                <a:lnTo>
                  <a:pt x="0" y="113664"/>
                </a:lnTo>
                <a:lnTo>
                  <a:pt x="0" y="126364"/>
                </a:lnTo>
                <a:lnTo>
                  <a:pt x="1270" y="129539"/>
                </a:lnTo>
                <a:lnTo>
                  <a:pt x="9525" y="113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12690" y="7609205"/>
            <a:ext cx="38100" cy="73660"/>
          </a:xfrm>
          <a:custGeom>
            <a:avLst/>
            <a:gdLst/>
            <a:ahLst/>
            <a:cxnLst/>
            <a:rect l="l" t="t" r="r" b="b"/>
            <a:pathLst>
              <a:path w="38100" h="73660">
                <a:moveTo>
                  <a:pt x="3810" y="15239"/>
                </a:moveTo>
                <a:lnTo>
                  <a:pt x="635" y="16509"/>
                </a:lnTo>
                <a:lnTo>
                  <a:pt x="0" y="73659"/>
                </a:lnTo>
                <a:lnTo>
                  <a:pt x="38100" y="0"/>
                </a:lnTo>
                <a:lnTo>
                  <a:pt x="381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77130" y="7607934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29">
                <a:moveTo>
                  <a:pt x="31750" y="635"/>
                </a:moveTo>
                <a:lnTo>
                  <a:pt x="0" y="0"/>
                </a:lnTo>
                <a:lnTo>
                  <a:pt x="35560" y="74930"/>
                </a:lnTo>
                <a:lnTo>
                  <a:pt x="36195" y="17780"/>
                </a:lnTo>
                <a:lnTo>
                  <a:pt x="39370" y="16510"/>
                </a:lnTo>
                <a:lnTo>
                  <a:pt x="73660" y="1269"/>
                </a:lnTo>
                <a:lnTo>
                  <a:pt x="41275" y="635"/>
                </a:lnTo>
                <a:lnTo>
                  <a:pt x="40640" y="13335"/>
                </a:lnTo>
                <a:lnTo>
                  <a:pt x="41275" y="635"/>
                </a:lnTo>
                <a:lnTo>
                  <a:pt x="33020" y="16510"/>
                </a:lnTo>
                <a:lnTo>
                  <a:pt x="31750" y="13335"/>
                </a:lnTo>
                <a:lnTo>
                  <a:pt x="3175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22315" y="5920739"/>
            <a:ext cx="806450" cy="165735"/>
          </a:xfrm>
          <a:custGeom>
            <a:avLst/>
            <a:gdLst/>
            <a:ahLst/>
            <a:cxnLst/>
            <a:rect l="l" t="t" r="r" b="b"/>
            <a:pathLst>
              <a:path w="806450" h="165735">
                <a:moveTo>
                  <a:pt x="0" y="165735"/>
                </a:moveTo>
                <a:lnTo>
                  <a:pt x="806450" y="165735"/>
                </a:lnTo>
                <a:lnTo>
                  <a:pt x="806450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48630" y="6004559"/>
            <a:ext cx="273685" cy="8889"/>
          </a:xfrm>
          <a:custGeom>
            <a:avLst/>
            <a:gdLst/>
            <a:ahLst/>
            <a:cxnLst/>
            <a:rect l="l" t="t" r="r" b="b"/>
            <a:pathLst>
              <a:path w="273685" h="8889">
                <a:moveTo>
                  <a:pt x="212090" y="0"/>
                </a:moveTo>
                <a:lnTo>
                  <a:pt x="215265" y="8254"/>
                </a:lnTo>
                <a:lnTo>
                  <a:pt x="216535" y="4445"/>
                </a:lnTo>
                <a:lnTo>
                  <a:pt x="215265" y="8254"/>
                </a:lnTo>
                <a:lnTo>
                  <a:pt x="212090" y="0"/>
                </a:lnTo>
                <a:lnTo>
                  <a:pt x="4445" y="0"/>
                </a:lnTo>
                <a:lnTo>
                  <a:pt x="1270" y="635"/>
                </a:lnTo>
                <a:lnTo>
                  <a:pt x="0" y="4445"/>
                </a:lnTo>
                <a:lnTo>
                  <a:pt x="1270" y="7620"/>
                </a:lnTo>
                <a:lnTo>
                  <a:pt x="4445" y="8889"/>
                </a:lnTo>
                <a:lnTo>
                  <a:pt x="212090" y="8889"/>
                </a:lnTo>
                <a:lnTo>
                  <a:pt x="273685" y="5079"/>
                </a:lnTo>
                <a:lnTo>
                  <a:pt x="215265" y="1270"/>
                </a:lnTo>
                <a:lnTo>
                  <a:pt x="212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48655" y="5972809"/>
            <a:ext cx="73660" cy="36829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12065" y="31750"/>
                </a:moveTo>
                <a:lnTo>
                  <a:pt x="15240" y="33020"/>
                </a:lnTo>
                <a:lnTo>
                  <a:pt x="73660" y="36829"/>
                </a:lnTo>
                <a:lnTo>
                  <a:pt x="0" y="0"/>
                </a:lnTo>
                <a:lnTo>
                  <a:pt x="0" y="31750"/>
                </a:lnTo>
                <a:lnTo>
                  <a:pt x="1206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48020" y="6009639"/>
            <a:ext cx="74294" cy="36830"/>
          </a:xfrm>
          <a:custGeom>
            <a:avLst/>
            <a:gdLst/>
            <a:ahLst/>
            <a:cxnLst/>
            <a:rect l="l" t="t" r="r" b="b"/>
            <a:pathLst>
              <a:path w="74294" h="36830">
                <a:moveTo>
                  <a:pt x="12700" y="3810"/>
                </a:moveTo>
                <a:lnTo>
                  <a:pt x="0" y="3810"/>
                </a:lnTo>
                <a:lnTo>
                  <a:pt x="0" y="36830"/>
                </a:lnTo>
                <a:lnTo>
                  <a:pt x="74294" y="0"/>
                </a:lnTo>
                <a:lnTo>
                  <a:pt x="1270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735445" y="5941059"/>
            <a:ext cx="74295" cy="34925"/>
          </a:xfrm>
          <a:custGeom>
            <a:avLst/>
            <a:gdLst/>
            <a:ahLst/>
            <a:cxnLst/>
            <a:rect l="l" t="t" r="r" b="b"/>
            <a:pathLst>
              <a:path w="74295" h="34925">
                <a:moveTo>
                  <a:pt x="12700" y="31750"/>
                </a:moveTo>
                <a:lnTo>
                  <a:pt x="74295" y="34925"/>
                </a:lnTo>
                <a:lnTo>
                  <a:pt x="0" y="0"/>
                </a:lnTo>
                <a:lnTo>
                  <a:pt x="634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36080" y="5975984"/>
            <a:ext cx="73660" cy="38735"/>
          </a:xfrm>
          <a:custGeom>
            <a:avLst/>
            <a:gdLst/>
            <a:ahLst/>
            <a:cxnLst/>
            <a:rect l="l" t="t" r="r" b="b"/>
            <a:pathLst>
              <a:path w="73660" h="38735">
                <a:moveTo>
                  <a:pt x="12700" y="5714"/>
                </a:moveTo>
                <a:lnTo>
                  <a:pt x="0" y="6350"/>
                </a:lnTo>
                <a:lnTo>
                  <a:pt x="635" y="38735"/>
                </a:lnTo>
                <a:lnTo>
                  <a:pt x="73660" y="0"/>
                </a:lnTo>
                <a:lnTo>
                  <a:pt x="15875" y="4445"/>
                </a:lnTo>
                <a:lnTo>
                  <a:pt x="12700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23684" y="5972809"/>
            <a:ext cx="186055" cy="12064"/>
          </a:xfrm>
          <a:custGeom>
            <a:avLst/>
            <a:gdLst/>
            <a:ahLst/>
            <a:cxnLst/>
            <a:rect l="l" t="t" r="r" b="b"/>
            <a:pathLst>
              <a:path w="186055" h="12064">
                <a:moveTo>
                  <a:pt x="0" y="7620"/>
                </a:moveTo>
                <a:lnTo>
                  <a:pt x="1270" y="10795"/>
                </a:lnTo>
                <a:lnTo>
                  <a:pt x="4445" y="12064"/>
                </a:lnTo>
                <a:lnTo>
                  <a:pt x="112395" y="9525"/>
                </a:lnTo>
                <a:lnTo>
                  <a:pt x="125095" y="8889"/>
                </a:lnTo>
                <a:lnTo>
                  <a:pt x="128270" y="1270"/>
                </a:lnTo>
                <a:lnTo>
                  <a:pt x="128905" y="4445"/>
                </a:lnTo>
                <a:lnTo>
                  <a:pt x="128270" y="1270"/>
                </a:lnTo>
                <a:lnTo>
                  <a:pt x="125095" y="8889"/>
                </a:lnTo>
                <a:lnTo>
                  <a:pt x="128270" y="7620"/>
                </a:lnTo>
                <a:lnTo>
                  <a:pt x="186055" y="3175"/>
                </a:lnTo>
                <a:lnTo>
                  <a:pt x="124460" y="0"/>
                </a:lnTo>
                <a:lnTo>
                  <a:pt x="112395" y="0"/>
                </a:lnTo>
                <a:lnTo>
                  <a:pt x="4445" y="3175"/>
                </a:lnTo>
                <a:lnTo>
                  <a:pt x="1270" y="381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15230" y="7532369"/>
            <a:ext cx="1791970" cy="634"/>
          </a:xfrm>
          <a:custGeom>
            <a:avLst/>
            <a:gdLst/>
            <a:ahLst/>
            <a:cxnLst/>
            <a:rect l="l" t="t" r="r" b="b"/>
            <a:pathLst>
              <a:path w="1791970" h="634">
                <a:moveTo>
                  <a:pt x="1791970" y="0"/>
                </a:moveTo>
                <a:lnTo>
                  <a:pt x="0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31155" y="7528559"/>
            <a:ext cx="4445" cy="7619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1270" y="0"/>
                </a:moveTo>
                <a:lnTo>
                  <a:pt x="0" y="3175"/>
                </a:lnTo>
                <a:lnTo>
                  <a:pt x="1270" y="6985"/>
                </a:lnTo>
                <a:lnTo>
                  <a:pt x="4445" y="7619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35600" y="7495539"/>
            <a:ext cx="12700" cy="31750"/>
          </a:xfrm>
          <a:custGeom>
            <a:avLst/>
            <a:gdLst/>
            <a:ahLst/>
            <a:cxnLst/>
            <a:rect l="l" t="t" r="r" b="b"/>
            <a:pathLst>
              <a:path w="12700" h="31750">
                <a:moveTo>
                  <a:pt x="12700" y="0"/>
                </a:moveTo>
                <a:lnTo>
                  <a:pt x="0" y="31750"/>
                </a:lnTo>
                <a:lnTo>
                  <a:pt x="12700" y="31750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74005" y="7528559"/>
            <a:ext cx="810895" cy="36194"/>
          </a:xfrm>
          <a:custGeom>
            <a:avLst/>
            <a:gdLst/>
            <a:ahLst/>
            <a:cxnLst/>
            <a:rect l="l" t="t" r="r" b="b"/>
            <a:pathLst>
              <a:path w="810895" h="36195">
                <a:moveTo>
                  <a:pt x="58420" y="0"/>
                </a:moveTo>
                <a:lnTo>
                  <a:pt x="0" y="3175"/>
                </a:lnTo>
                <a:lnTo>
                  <a:pt x="57150" y="3175"/>
                </a:lnTo>
                <a:lnTo>
                  <a:pt x="58420" y="0"/>
                </a:lnTo>
                <a:close/>
              </a:path>
              <a:path w="810895" h="36195">
                <a:moveTo>
                  <a:pt x="74295" y="7619"/>
                </a:moveTo>
                <a:lnTo>
                  <a:pt x="806450" y="7619"/>
                </a:lnTo>
                <a:lnTo>
                  <a:pt x="809625" y="6985"/>
                </a:lnTo>
                <a:lnTo>
                  <a:pt x="810895" y="3175"/>
                </a:lnTo>
                <a:lnTo>
                  <a:pt x="809625" y="0"/>
                </a:lnTo>
                <a:lnTo>
                  <a:pt x="806450" y="-1269"/>
                </a:lnTo>
                <a:lnTo>
                  <a:pt x="61595" y="-1269"/>
                </a:lnTo>
                <a:lnTo>
                  <a:pt x="74295" y="-33019"/>
                </a:lnTo>
                <a:lnTo>
                  <a:pt x="0" y="3175"/>
                </a:lnTo>
                <a:lnTo>
                  <a:pt x="58420" y="0"/>
                </a:lnTo>
                <a:lnTo>
                  <a:pt x="61595" y="7619"/>
                </a:lnTo>
                <a:lnTo>
                  <a:pt x="58420" y="6985"/>
                </a:lnTo>
                <a:lnTo>
                  <a:pt x="57150" y="3175"/>
                </a:lnTo>
                <a:lnTo>
                  <a:pt x="0" y="3175"/>
                </a:lnTo>
                <a:lnTo>
                  <a:pt x="74295" y="40640"/>
                </a:lnTo>
                <a:lnTo>
                  <a:pt x="7429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78020" y="7678419"/>
            <a:ext cx="895984" cy="391159"/>
          </a:xfrm>
          <a:custGeom>
            <a:avLst/>
            <a:gdLst/>
            <a:ahLst/>
            <a:cxnLst/>
            <a:rect l="l" t="t" r="r" b="b"/>
            <a:pathLst>
              <a:path w="895984" h="391159">
                <a:moveTo>
                  <a:pt x="0" y="365125"/>
                </a:moveTo>
                <a:lnTo>
                  <a:pt x="12700" y="367665"/>
                </a:lnTo>
                <a:lnTo>
                  <a:pt x="25400" y="370205"/>
                </a:lnTo>
                <a:lnTo>
                  <a:pt x="38100" y="372110"/>
                </a:lnTo>
                <a:lnTo>
                  <a:pt x="50800" y="373380"/>
                </a:lnTo>
                <a:lnTo>
                  <a:pt x="63500" y="375285"/>
                </a:lnTo>
                <a:lnTo>
                  <a:pt x="76200" y="377190"/>
                </a:lnTo>
                <a:lnTo>
                  <a:pt x="88264" y="378460"/>
                </a:lnTo>
                <a:lnTo>
                  <a:pt x="100964" y="380365"/>
                </a:lnTo>
                <a:lnTo>
                  <a:pt x="113029" y="381635"/>
                </a:lnTo>
                <a:lnTo>
                  <a:pt x="115569" y="382270"/>
                </a:lnTo>
                <a:lnTo>
                  <a:pt x="128904" y="383540"/>
                </a:lnTo>
                <a:lnTo>
                  <a:pt x="142239" y="384810"/>
                </a:lnTo>
                <a:lnTo>
                  <a:pt x="154939" y="386080"/>
                </a:lnTo>
                <a:lnTo>
                  <a:pt x="167639" y="387350"/>
                </a:lnTo>
                <a:lnTo>
                  <a:pt x="179704" y="387985"/>
                </a:lnTo>
                <a:lnTo>
                  <a:pt x="192404" y="389255"/>
                </a:lnTo>
                <a:lnTo>
                  <a:pt x="204469" y="390525"/>
                </a:lnTo>
                <a:lnTo>
                  <a:pt x="210184" y="391160"/>
                </a:lnTo>
                <a:lnTo>
                  <a:pt x="233679" y="391160"/>
                </a:lnTo>
                <a:lnTo>
                  <a:pt x="253364" y="391160"/>
                </a:lnTo>
                <a:lnTo>
                  <a:pt x="270509" y="390525"/>
                </a:lnTo>
                <a:lnTo>
                  <a:pt x="285114" y="389890"/>
                </a:lnTo>
                <a:lnTo>
                  <a:pt x="297179" y="389255"/>
                </a:lnTo>
                <a:lnTo>
                  <a:pt x="307339" y="388620"/>
                </a:lnTo>
                <a:lnTo>
                  <a:pt x="316229" y="387985"/>
                </a:lnTo>
                <a:lnTo>
                  <a:pt x="323850" y="387350"/>
                </a:lnTo>
                <a:lnTo>
                  <a:pt x="330834" y="386715"/>
                </a:lnTo>
                <a:lnTo>
                  <a:pt x="337184" y="386080"/>
                </a:lnTo>
                <a:lnTo>
                  <a:pt x="337819" y="386080"/>
                </a:lnTo>
                <a:lnTo>
                  <a:pt x="350519" y="384810"/>
                </a:lnTo>
                <a:lnTo>
                  <a:pt x="363854" y="383540"/>
                </a:lnTo>
                <a:lnTo>
                  <a:pt x="376554" y="381635"/>
                </a:lnTo>
                <a:lnTo>
                  <a:pt x="389254" y="379730"/>
                </a:lnTo>
                <a:lnTo>
                  <a:pt x="401319" y="377825"/>
                </a:lnTo>
                <a:lnTo>
                  <a:pt x="408939" y="376555"/>
                </a:lnTo>
                <a:lnTo>
                  <a:pt x="421004" y="374650"/>
                </a:lnTo>
                <a:lnTo>
                  <a:pt x="433069" y="372110"/>
                </a:lnTo>
                <a:lnTo>
                  <a:pt x="445134" y="369570"/>
                </a:lnTo>
                <a:lnTo>
                  <a:pt x="457834" y="367030"/>
                </a:lnTo>
                <a:lnTo>
                  <a:pt x="469900" y="363855"/>
                </a:lnTo>
                <a:lnTo>
                  <a:pt x="481964" y="361950"/>
                </a:lnTo>
                <a:lnTo>
                  <a:pt x="494664" y="359410"/>
                </a:lnTo>
                <a:lnTo>
                  <a:pt x="506729" y="356870"/>
                </a:lnTo>
                <a:lnTo>
                  <a:pt x="519429" y="354330"/>
                </a:lnTo>
                <a:lnTo>
                  <a:pt x="532129" y="351155"/>
                </a:lnTo>
                <a:lnTo>
                  <a:pt x="534034" y="351155"/>
                </a:lnTo>
                <a:lnTo>
                  <a:pt x="546100" y="348615"/>
                </a:lnTo>
                <a:lnTo>
                  <a:pt x="558164" y="346710"/>
                </a:lnTo>
                <a:lnTo>
                  <a:pt x="570864" y="344170"/>
                </a:lnTo>
                <a:lnTo>
                  <a:pt x="582929" y="341630"/>
                </a:lnTo>
                <a:lnTo>
                  <a:pt x="595629" y="339725"/>
                </a:lnTo>
                <a:lnTo>
                  <a:pt x="604519" y="337820"/>
                </a:lnTo>
                <a:lnTo>
                  <a:pt x="616584" y="336550"/>
                </a:lnTo>
                <a:lnTo>
                  <a:pt x="628014" y="334645"/>
                </a:lnTo>
                <a:lnTo>
                  <a:pt x="640079" y="332105"/>
                </a:lnTo>
                <a:lnTo>
                  <a:pt x="652779" y="329565"/>
                </a:lnTo>
                <a:lnTo>
                  <a:pt x="665479" y="327660"/>
                </a:lnTo>
                <a:lnTo>
                  <a:pt x="679450" y="325755"/>
                </a:lnTo>
                <a:lnTo>
                  <a:pt x="686434" y="325120"/>
                </a:lnTo>
                <a:lnTo>
                  <a:pt x="698500" y="324485"/>
                </a:lnTo>
                <a:lnTo>
                  <a:pt x="710564" y="323215"/>
                </a:lnTo>
                <a:lnTo>
                  <a:pt x="722629" y="321945"/>
                </a:lnTo>
                <a:lnTo>
                  <a:pt x="734694" y="320040"/>
                </a:lnTo>
                <a:lnTo>
                  <a:pt x="747394" y="318770"/>
                </a:lnTo>
                <a:lnTo>
                  <a:pt x="760729" y="317500"/>
                </a:lnTo>
                <a:lnTo>
                  <a:pt x="774064" y="316230"/>
                </a:lnTo>
                <a:lnTo>
                  <a:pt x="778509" y="316230"/>
                </a:lnTo>
                <a:lnTo>
                  <a:pt x="789939" y="315595"/>
                </a:lnTo>
                <a:lnTo>
                  <a:pt x="802004" y="315595"/>
                </a:lnTo>
                <a:lnTo>
                  <a:pt x="814704" y="315595"/>
                </a:lnTo>
                <a:lnTo>
                  <a:pt x="826769" y="314960"/>
                </a:lnTo>
                <a:lnTo>
                  <a:pt x="839469" y="314325"/>
                </a:lnTo>
                <a:lnTo>
                  <a:pt x="852804" y="314325"/>
                </a:lnTo>
                <a:lnTo>
                  <a:pt x="865504" y="313690"/>
                </a:lnTo>
                <a:lnTo>
                  <a:pt x="878839" y="313690"/>
                </a:lnTo>
                <a:lnTo>
                  <a:pt x="892809" y="313690"/>
                </a:lnTo>
                <a:lnTo>
                  <a:pt x="895984" y="313690"/>
                </a:lnTo>
                <a:lnTo>
                  <a:pt x="895984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21885" y="8065769"/>
            <a:ext cx="9525" cy="125094"/>
          </a:xfrm>
          <a:custGeom>
            <a:avLst/>
            <a:gdLst/>
            <a:ahLst/>
            <a:cxnLst/>
            <a:rect l="l" t="t" r="r" b="b"/>
            <a:pathLst>
              <a:path w="9525" h="125095">
                <a:moveTo>
                  <a:pt x="9525" y="109220"/>
                </a:moveTo>
                <a:lnTo>
                  <a:pt x="9525" y="4445"/>
                </a:lnTo>
                <a:lnTo>
                  <a:pt x="7619" y="1270"/>
                </a:lnTo>
                <a:lnTo>
                  <a:pt x="4444" y="0"/>
                </a:lnTo>
                <a:lnTo>
                  <a:pt x="635" y="1270"/>
                </a:lnTo>
                <a:lnTo>
                  <a:pt x="0" y="4445"/>
                </a:lnTo>
                <a:lnTo>
                  <a:pt x="0" y="121285"/>
                </a:lnTo>
                <a:lnTo>
                  <a:pt x="635" y="125095"/>
                </a:lnTo>
                <a:lnTo>
                  <a:pt x="9525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57090" y="8249284"/>
            <a:ext cx="627380" cy="268605"/>
          </a:xfrm>
          <a:custGeom>
            <a:avLst/>
            <a:gdLst/>
            <a:ahLst/>
            <a:cxnLst/>
            <a:rect l="l" t="t" r="r" b="b"/>
            <a:pathLst>
              <a:path w="627380" h="268604">
                <a:moveTo>
                  <a:pt x="313689" y="0"/>
                </a:moveTo>
                <a:lnTo>
                  <a:pt x="287655" y="0"/>
                </a:lnTo>
                <a:lnTo>
                  <a:pt x="262889" y="1269"/>
                </a:lnTo>
                <a:lnTo>
                  <a:pt x="238125" y="3810"/>
                </a:lnTo>
                <a:lnTo>
                  <a:pt x="214630" y="6350"/>
                </a:lnTo>
                <a:lnTo>
                  <a:pt x="191770" y="10160"/>
                </a:lnTo>
                <a:lnTo>
                  <a:pt x="169545" y="14605"/>
                </a:lnTo>
                <a:lnTo>
                  <a:pt x="148589" y="19685"/>
                </a:lnTo>
                <a:lnTo>
                  <a:pt x="128270" y="25400"/>
                </a:lnTo>
                <a:lnTo>
                  <a:pt x="92075" y="39369"/>
                </a:lnTo>
                <a:lnTo>
                  <a:pt x="60325" y="54610"/>
                </a:lnTo>
                <a:lnTo>
                  <a:pt x="34925" y="72390"/>
                </a:lnTo>
                <a:lnTo>
                  <a:pt x="15875" y="92075"/>
                </a:lnTo>
                <a:lnTo>
                  <a:pt x="3810" y="112394"/>
                </a:lnTo>
                <a:lnTo>
                  <a:pt x="0" y="134619"/>
                </a:lnTo>
                <a:lnTo>
                  <a:pt x="635" y="145415"/>
                </a:lnTo>
                <a:lnTo>
                  <a:pt x="8889" y="167005"/>
                </a:lnTo>
                <a:lnTo>
                  <a:pt x="24130" y="186690"/>
                </a:lnTo>
                <a:lnTo>
                  <a:pt x="46989" y="205105"/>
                </a:lnTo>
                <a:lnTo>
                  <a:pt x="75564" y="221615"/>
                </a:lnTo>
                <a:lnTo>
                  <a:pt x="109220" y="236219"/>
                </a:lnTo>
                <a:lnTo>
                  <a:pt x="148589" y="248285"/>
                </a:lnTo>
                <a:lnTo>
                  <a:pt x="169545" y="253365"/>
                </a:lnTo>
                <a:lnTo>
                  <a:pt x="191770" y="257810"/>
                </a:lnTo>
                <a:lnTo>
                  <a:pt x="214630" y="261619"/>
                </a:lnTo>
                <a:lnTo>
                  <a:pt x="238125" y="264794"/>
                </a:lnTo>
                <a:lnTo>
                  <a:pt x="262889" y="266700"/>
                </a:lnTo>
                <a:lnTo>
                  <a:pt x="287655" y="267969"/>
                </a:lnTo>
                <a:lnTo>
                  <a:pt x="313689" y="268605"/>
                </a:lnTo>
                <a:lnTo>
                  <a:pt x="339089" y="267969"/>
                </a:lnTo>
                <a:lnTo>
                  <a:pt x="364489" y="266700"/>
                </a:lnTo>
                <a:lnTo>
                  <a:pt x="388620" y="264794"/>
                </a:lnTo>
                <a:lnTo>
                  <a:pt x="412750" y="261619"/>
                </a:lnTo>
                <a:lnTo>
                  <a:pt x="435610" y="257810"/>
                </a:lnTo>
                <a:lnTo>
                  <a:pt x="457835" y="253365"/>
                </a:lnTo>
                <a:lnTo>
                  <a:pt x="478789" y="248285"/>
                </a:lnTo>
                <a:lnTo>
                  <a:pt x="499110" y="242569"/>
                </a:lnTo>
                <a:lnTo>
                  <a:pt x="535305" y="229235"/>
                </a:lnTo>
                <a:lnTo>
                  <a:pt x="567055" y="213994"/>
                </a:lnTo>
                <a:lnTo>
                  <a:pt x="592455" y="196215"/>
                </a:lnTo>
                <a:lnTo>
                  <a:pt x="611505" y="177165"/>
                </a:lnTo>
                <a:lnTo>
                  <a:pt x="623570" y="156210"/>
                </a:lnTo>
                <a:lnTo>
                  <a:pt x="627380" y="134619"/>
                </a:lnTo>
                <a:lnTo>
                  <a:pt x="626745" y="123190"/>
                </a:lnTo>
                <a:lnTo>
                  <a:pt x="618489" y="102235"/>
                </a:lnTo>
                <a:lnTo>
                  <a:pt x="602614" y="81915"/>
                </a:lnTo>
                <a:lnTo>
                  <a:pt x="580389" y="63500"/>
                </a:lnTo>
                <a:lnTo>
                  <a:pt x="551814" y="46990"/>
                </a:lnTo>
                <a:lnTo>
                  <a:pt x="517525" y="32385"/>
                </a:lnTo>
                <a:lnTo>
                  <a:pt x="478789" y="19685"/>
                </a:lnTo>
                <a:lnTo>
                  <a:pt x="457835" y="14605"/>
                </a:lnTo>
                <a:lnTo>
                  <a:pt x="435610" y="10160"/>
                </a:lnTo>
                <a:lnTo>
                  <a:pt x="412750" y="6350"/>
                </a:lnTo>
                <a:lnTo>
                  <a:pt x="388620" y="3810"/>
                </a:lnTo>
                <a:lnTo>
                  <a:pt x="364489" y="1269"/>
                </a:lnTo>
                <a:lnTo>
                  <a:pt x="339089" y="0"/>
                </a:lnTo>
                <a:lnTo>
                  <a:pt x="31368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26330" y="8174989"/>
            <a:ext cx="36830" cy="74294"/>
          </a:xfrm>
          <a:custGeom>
            <a:avLst/>
            <a:gdLst/>
            <a:ahLst/>
            <a:cxnLst/>
            <a:rect l="l" t="t" r="r" b="b"/>
            <a:pathLst>
              <a:path w="36830" h="74295">
                <a:moveTo>
                  <a:pt x="3175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6830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89500" y="8174989"/>
            <a:ext cx="73660" cy="74294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2385" y="0"/>
                </a:moveTo>
                <a:lnTo>
                  <a:pt x="0" y="0"/>
                </a:lnTo>
                <a:lnTo>
                  <a:pt x="36829" y="74295"/>
                </a:lnTo>
                <a:lnTo>
                  <a:pt x="36829" y="17145"/>
                </a:lnTo>
                <a:lnTo>
                  <a:pt x="40004" y="15875"/>
                </a:lnTo>
                <a:lnTo>
                  <a:pt x="73660" y="0"/>
                </a:lnTo>
                <a:lnTo>
                  <a:pt x="41910" y="0"/>
                </a:lnTo>
                <a:lnTo>
                  <a:pt x="41910" y="12065"/>
                </a:lnTo>
                <a:lnTo>
                  <a:pt x="41910" y="0"/>
                </a:lnTo>
                <a:lnTo>
                  <a:pt x="33020" y="15875"/>
                </a:lnTo>
                <a:lnTo>
                  <a:pt x="32385" y="12065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98950" y="8302625"/>
            <a:ext cx="362585" cy="73659"/>
          </a:xfrm>
          <a:custGeom>
            <a:avLst/>
            <a:gdLst/>
            <a:ahLst/>
            <a:cxnLst/>
            <a:rect l="l" t="t" r="r" b="b"/>
            <a:pathLst>
              <a:path w="362585" h="73659">
                <a:moveTo>
                  <a:pt x="58420" y="33019"/>
                </a:moveTo>
                <a:lnTo>
                  <a:pt x="61595" y="41909"/>
                </a:lnTo>
                <a:lnTo>
                  <a:pt x="58420" y="40004"/>
                </a:lnTo>
                <a:lnTo>
                  <a:pt x="0" y="36829"/>
                </a:lnTo>
                <a:lnTo>
                  <a:pt x="74295" y="73659"/>
                </a:lnTo>
                <a:lnTo>
                  <a:pt x="74295" y="41274"/>
                </a:lnTo>
                <a:lnTo>
                  <a:pt x="358139" y="40639"/>
                </a:lnTo>
                <a:lnTo>
                  <a:pt x="361950" y="39369"/>
                </a:lnTo>
                <a:lnTo>
                  <a:pt x="362585" y="36194"/>
                </a:lnTo>
                <a:lnTo>
                  <a:pt x="361950" y="32384"/>
                </a:lnTo>
                <a:lnTo>
                  <a:pt x="358139" y="31749"/>
                </a:lnTo>
                <a:lnTo>
                  <a:pt x="61595" y="31749"/>
                </a:lnTo>
                <a:lnTo>
                  <a:pt x="58420" y="33019"/>
                </a:lnTo>
                <a:close/>
              </a:path>
              <a:path w="362585" h="73659">
                <a:moveTo>
                  <a:pt x="58420" y="40004"/>
                </a:moveTo>
                <a:lnTo>
                  <a:pt x="57150" y="36194"/>
                </a:lnTo>
                <a:lnTo>
                  <a:pt x="58420" y="33019"/>
                </a:lnTo>
                <a:lnTo>
                  <a:pt x="61595" y="31749"/>
                </a:lnTo>
                <a:lnTo>
                  <a:pt x="73660" y="31749"/>
                </a:lnTo>
                <a:lnTo>
                  <a:pt x="73660" y="0"/>
                </a:lnTo>
                <a:lnTo>
                  <a:pt x="0" y="36829"/>
                </a:lnTo>
                <a:lnTo>
                  <a:pt x="58420" y="4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56100" y="8335644"/>
            <a:ext cx="4445" cy="8889"/>
          </a:xfrm>
          <a:custGeom>
            <a:avLst/>
            <a:gdLst/>
            <a:ahLst/>
            <a:cxnLst/>
            <a:rect l="l" t="t" r="r" b="b"/>
            <a:pathLst>
              <a:path w="4445" h="8890">
                <a:moveTo>
                  <a:pt x="1270" y="0"/>
                </a:moveTo>
                <a:lnTo>
                  <a:pt x="0" y="3175"/>
                </a:lnTo>
                <a:lnTo>
                  <a:pt x="1270" y="6985"/>
                </a:lnTo>
                <a:lnTo>
                  <a:pt x="4445" y="8890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0850" y="3686809"/>
            <a:ext cx="42545" cy="4656455"/>
          </a:xfrm>
          <a:custGeom>
            <a:avLst/>
            <a:gdLst/>
            <a:ahLst/>
            <a:cxnLst/>
            <a:rect l="l" t="t" r="r" b="b"/>
            <a:pathLst>
              <a:path w="42545" h="4656455">
                <a:moveTo>
                  <a:pt x="8889" y="16509"/>
                </a:moveTo>
                <a:lnTo>
                  <a:pt x="4445" y="0"/>
                </a:lnTo>
                <a:lnTo>
                  <a:pt x="1270" y="1270"/>
                </a:lnTo>
                <a:lnTo>
                  <a:pt x="0" y="17145"/>
                </a:lnTo>
                <a:lnTo>
                  <a:pt x="33654" y="4651375"/>
                </a:lnTo>
                <a:lnTo>
                  <a:pt x="34925" y="4654550"/>
                </a:lnTo>
                <a:lnTo>
                  <a:pt x="38100" y="4656455"/>
                </a:lnTo>
                <a:lnTo>
                  <a:pt x="41910" y="4654550"/>
                </a:lnTo>
                <a:lnTo>
                  <a:pt x="42545" y="4651375"/>
                </a:lnTo>
                <a:lnTo>
                  <a:pt x="8889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29100" y="3629659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5" h="74295">
                <a:moveTo>
                  <a:pt x="31750" y="61595"/>
                </a:moveTo>
                <a:lnTo>
                  <a:pt x="36195" y="0"/>
                </a:lnTo>
                <a:lnTo>
                  <a:pt x="0" y="74295"/>
                </a:lnTo>
                <a:lnTo>
                  <a:pt x="31750" y="6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29100" y="362965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40004" y="58420"/>
                </a:moveTo>
                <a:lnTo>
                  <a:pt x="73660" y="73659"/>
                </a:lnTo>
                <a:lnTo>
                  <a:pt x="36195" y="0"/>
                </a:lnTo>
                <a:lnTo>
                  <a:pt x="40004" y="58420"/>
                </a:lnTo>
                <a:close/>
              </a:path>
              <a:path w="73660" h="74295">
                <a:moveTo>
                  <a:pt x="40639" y="73659"/>
                </a:moveTo>
                <a:lnTo>
                  <a:pt x="73660" y="73659"/>
                </a:lnTo>
                <a:lnTo>
                  <a:pt x="40004" y="58420"/>
                </a:lnTo>
                <a:lnTo>
                  <a:pt x="36195" y="0"/>
                </a:lnTo>
                <a:lnTo>
                  <a:pt x="31750" y="61595"/>
                </a:lnTo>
                <a:lnTo>
                  <a:pt x="0" y="74295"/>
                </a:lnTo>
                <a:lnTo>
                  <a:pt x="31750" y="74295"/>
                </a:lnTo>
                <a:lnTo>
                  <a:pt x="33020" y="58420"/>
                </a:lnTo>
                <a:lnTo>
                  <a:pt x="36195" y="57150"/>
                </a:lnTo>
                <a:lnTo>
                  <a:pt x="40639" y="73659"/>
                </a:lnTo>
                <a:lnTo>
                  <a:pt x="40639" y="61595"/>
                </a:lnTo>
                <a:lnTo>
                  <a:pt x="40639" y="73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16500" y="5610859"/>
            <a:ext cx="10160" cy="149225"/>
          </a:xfrm>
          <a:custGeom>
            <a:avLst/>
            <a:gdLst/>
            <a:ahLst/>
            <a:cxnLst/>
            <a:rect l="l" t="t" r="r" b="b"/>
            <a:pathLst>
              <a:path w="10160" h="149225">
                <a:moveTo>
                  <a:pt x="9525" y="133985"/>
                </a:moveTo>
                <a:lnTo>
                  <a:pt x="10160" y="4445"/>
                </a:lnTo>
                <a:lnTo>
                  <a:pt x="8254" y="635"/>
                </a:lnTo>
                <a:lnTo>
                  <a:pt x="5714" y="0"/>
                </a:lnTo>
                <a:lnTo>
                  <a:pt x="1904" y="635"/>
                </a:lnTo>
                <a:lnTo>
                  <a:pt x="0" y="4445"/>
                </a:lnTo>
                <a:lnTo>
                  <a:pt x="0" y="146050"/>
                </a:lnTo>
                <a:lnTo>
                  <a:pt x="1904" y="149225"/>
                </a:lnTo>
                <a:lnTo>
                  <a:pt x="9525" y="133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20945" y="5744845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175" y="15239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17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84115" y="5744845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32385" y="0"/>
                </a:moveTo>
                <a:lnTo>
                  <a:pt x="0" y="0"/>
                </a:lnTo>
                <a:lnTo>
                  <a:pt x="36830" y="73660"/>
                </a:lnTo>
                <a:lnTo>
                  <a:pt x="36830" y="16510"/>
                </a:lnTo>
                <a:lnTo>
                  <a:pt x="40005" y="15239"/>
                </a:lnTo>
                <a:lnTo>
                  <a:pt x="74295" y="0"/>
                </a:lnTo>
                <a:lnTo>
                  <a:pt x="41910" y="0"/>
                </a:lnTo>
                <a:lnTo>
                  <a:pt x="41910" y="12064"/>
                </a:lnTo>
                <a:lnTo>
                  <a:pt x="41910" y="0"/>
                </a:lnTo>
                <a:lnTo>
                  <a:pt x="34289" y="15239"/>
                </a:lnTo>
                <a:lnTo>
                  <a:pt x="32385" y="12064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43755" y="3606164"/>
            <a:ext cx="74295" cy="36195"/>
          </a:xfrm>
          <a:custGeom>
            <a:avLst/>
            <a:gdLst/>
            <a:ahLst/>
            <a:cxnLst/>
            <a:rect l="l" t="t" r="r" b="b"/>
            <a:pathLst>
              <a:path w="74295" h="36195">
                <a:moveTo>
                  <a:pt x="12700" y="31750"/>
                </a:moveTo>
                <a:lnTo>
                  <a:pt x="15875" y="33020"/>
                </a:lnTo>
                <a:lnTo>
                  <a:pt x="74295" y="36195"/>
                </a:lnTo>
                <a:lnTo>
                  <a:pt x="0" y="0"/>
                </a:lnTo>
                <a:lnTo>
                  <a:pt x="0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43755" y="3642359"/>
            <a:ext cx="74295" cy="37465"/>
          </a:xfrm>
          <a:custGeom>
            <a:avLst/>
            <a:gdLst/>
            <a:ahLst/>
            <a:cxnLst/>
            <a:rect l="l" t="t" r="r" b="b"/>
            <a:pathLst>
              <a:path w="74295" h="37465">
                <a:moveTo>
                  <a:pt x="12700" y="4445"/>
                </a:moveTo>
                <a:lnTo>
                  <a:pt x="0" y="4445"/>
                </a:lnTo>
                <a:lnTo>
                  <a:pt x="0" y="37465"/>
                </a:lnTo>
                <a:lnTo>
                  <a:pt x="74295" y="0"/>
                </a:lnTo>
                <a:lnTo>
                  <a:pt x="1270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72785" y="4149725"/>
            <a:ext cx="73660" cy="36194"/>
          </a:xfrm>
          <a:custGeom>
            <a:avLst/>
            <a:gdLst/>
            <a:ahLst/>
            <a:cxnLst/>
            <a:rect l="l" t="t" r="r" b="b"/>
            <a:pathLst>
              <a:path w="73660" h="36194">
                <a:moveTo>
                  <a:pt x="12064" y="31750"/>
                </a:moveTo>
                <a:lnTo>
                  <a:pt x="15875" y="33019"/>
                </a:lnTo>
                <a:lnTo>
                  <a:pt x="73660" y="36194"/>
                </a:lnTo>
                <a:lnTo>
                  <a:pt x="0" y="0"/>
                </a:lnTo>
                <a:lnTo>
                  <a:pt x="0" y="31750"/>
                </a:lnTo>
                <a:lnTo>
                  <a:pt x="1206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72150" y="4185919"/>
            <a:ext cx="74295" cy="37465"/>
          </a:xfrm>
          <a:custGeom>
            <a:avLst/>
            <a:gdLst/>
            <a:ahLst/>
            <a:cxnLst/>
            <a:rect l="l" t="t" r="r" b="b"/>
            <a:pathLst>
              <a:path w="74295" h="37465">
                <a:moveTo>
                  <a:pt x="12700" y="4445"/>
                </a:moveTo>
                <a:lnTo>
                  <a:pt x="0" y="4445"/>
                </a:lnTo>
                <a:lnTo>
                  <a:pt x="635" y="37465"/>
                </a:lnTo>
                <a:lnTo>
                  <a:pt x="74295" y="0"/>
                </a:lnTo>
                <a:lnTo>
                  <a:pt x="1270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22950" y="4038600"/>
            <a:ext cx="626110" cy="257809"/>
          </a:xfrm>
          <a:custGeom>
            <a:avLst/>
            <a:gdLst/>
            <a:ahLst/>
            <a:cxnLst/>
            <a:rect l="l" t="t" r="r" b="b"/>
            <a:pathLst>
              <a:path w="626110" h="257809">
                <a:moveTo>
                  <a:pt x="100329" y="0"/>
                </a:moveTo>
                <a:lnTo>
                  <a:pt x="75564" y="3809"/>
                </a:lnTo>
                <a:lnTo>
                  <a:pt x="52704" y="15239"/>
                </a:lnTo>
                <a:lnTo>
                  <a:pt x="33020" y="33019"/>
                </a:lnTo>
                <a:lnTo>
                  <a:pt x="17145" y="55879"/>
                </a:lnTo>
                <a:lnTo>
                  <a:pt x="6350" y="83184"/>
                </a:lnTo>
                <a:lnTo>
                  <a:pt x="635" y="114300"/>
                </a:lnTo>
                <a:lnTo>
                  <a:pt x="0" y="129539"/>
                </a:lnTo>
                <a:lnTo>
                  <a:pt x="635" y="145414"/>
                </a:lnTo>
                <a:lnTo>
                  <a:pt x="6350" y="175894"/>
                </a:lnTo>
                <a:lnTo>
                  <a:pt x="17779" y="203199"/>
                </a:lnTo>
                <a:lnTo>
                  <a:pt x="34289" y="226059"/>
                </a:lnTo>
                <a:lnTo>
                  <a:pt x="53975" y="243839"/>
                </a:lnTo>
                <a:lnTo>
                  <a:pt x="76835" y="254634"/>
                </a:lnTo>
                <a:lnTo>
                  <a:pt x="100329" y="257809"/>
                </a:lnTo>
                <a:lnTo>
                  <a:pt x="525779" y="257809"/>
                </a:lnTo>
                <a:lnTo>
                  <a:pt x="550545" y="253999"/>
                </a:lnTo>
                <a:lnTo>
                  <a:pt x="573404" y="242569"/>
                </a:lnTo>
                <a:lnTo>
                  <a:pt x="593089" y="224789"/>
                </a:lnTo>
                <a:lnTo>
                  <a:pt x="608329" y="201929"/>
                </a:lnTo>
                <a:lnTo>
                  <a:pt x="619760" y="173989"/>
                </a:lnTo>
                <a:lnTo>
                  <a:pt x="625475" y="143509"/>
                </a:lnTo>
                <a:lnTo>
                  <a:pt x="626110" y="129539"/>
                </a:lnTo>
                <a:lnTo>
                  <a:pt x="625475" y="113029"/>
                </a:lnTo>
                <a:lnTo>
                  <a:pt x="619125" y="81914"/>
                </a:lnTo>
                <a:lnTo>
                  <a:pt x="607695" y="54609"/>
                </a:lnTo>
                <a:lnTo>
                  <a:pt x="591820" y="31750"/>
                </a:lnTo>
                <a:lnTo>
                  <a:pt x="572135" y="14604"/>
                </a:lnTo>
                <a:lnTo>
                  <a:pt x="549275" y="3175"/>
                </a:lnTo>
                <a:lnTo>
                  <a:pt x="525779" y="0"/>
                </a:lnTo>
                <a:lnTo>
                  <a:pt x="100329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22950" y="4038600"/>
            <a:ext cx="626110" cy="257809"/>
          </a:xfrm>
          <a:custGeom>
            <a:avLst/>
            <a:gdLst/>
            <a:ahLst/>
            <a:cxnLst/>
            <a:rect l="l" t="t" r="r" b="b"/>
            <a:pathLst>
              <a:path w="626110" h="257809">
                <a:moveTo>
                  <a:pt x="100329" y="0"/>
                </a:moveTo>
                <a:lnTo>
                  <a:pt x="75564" y="3809"/>
                </a:lnTo>
                <a:lnTo>
                  <a:pt x="52704" y="15239"/>
                </a:lnTo>
                <a:lnTo>
                  <a:pt x="33020" y="33019"/>
                </a:lnTo>
                <a:lnTo>
                  <a:pt x="17145" y="55879"/>
                </a:lnTo>
                <a:lnTo>
                  <a:pt x="6350" y="83184"/>
                </a:lnTo>
                <a:lnTo>
                  <a:pt x="635" y="114300"/>
                </a:lnTo>
                <a:lnTo>
                  <a:pt x="0" y="129539"/>
                </a:lnTo>
                <a:lnTo>
                  <a:pt x="635" y="145414"/>
                </a:lnTo>
                <a:lnTo>
                  <a:pt x="6350" y="175894"/>
                </a:lnTo>
                <a:lnTo>
                  <a:pt x="17779" y="203199"/>
                </a:lnTo>
                <a:lnTo>
                  <a:pt x="34289" y="226059"/>
                </a:lnTo>
                <a:lnTo>
                  <a:pt x="53975" y="243839"/>
                </a:lnTo>
                <a:lnTo>
                  <a:pt x="76835" y="254634"/>
                </a:lnTo>
                <a:lnTo>
                  <a:pt x="100329" y="257809"/>
                </a:lnTo>
                <a:lnTo>
                  <a:pt x="525779" y="257809"/>
                </a:lnTo>
                <a:lnTo>
                  <a:pt x="550545" y="253999"/>
                </a:lnTo>
                <a:lnTo>
                  <a:pt x="573404" y="242569"/>
                </a:lnTo>
                <a:lnTo>
                  <a:pt x="593089" y="224789"/>
                </a:lnTo>
                <a:lnTo>
                  <a:pt x="608329" y="201929"/>
                </a:lnTo>
                <a:lnTo>
                  <a:pt x="619760" y="173989"/>
                </a:lnTo>
                <a:lnTo>
                  <a:pt x="625475" y="143509"/>
                </a:lnTo>
                <a:lnTo>
                  <a:pt x="626110" y="129539"/>
                </a:lnTo>
                <a:lnTo>
                  <a:pt x="625475" y="113029"/>
                </a:lnTo>
                <a:lnTo>
                  <a:pt x="619125" y="81914"/>
                </a:lnTo>
                <a:lnTo>
                  <a:pt x="607695" y="54609"/>
                </a:lnTo>
                <a:lnTo>
                  <a:pt x="591820" y="31750"/>
                </a:lnTo>
                <a:lnTo>
                  <a:pt x="572135" y="14604"/>
                </a:lnTo>
                <a:lnTo>
                  <a:pt x="549275" y="3175"/>
                </a:lnTo>
                <a:lnTo>
                  <a:pt x="525779" y="0"/>
                </a:lnTo>
                <a:lnTo>
                  <a:pt x="10032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22315" y="5292724"/>
            <a:ext cx="806450" cy="165735"/>
          </a:xfrm>
          <a:custGeom>
            <a:avLst/>
            <a:gdLst/>
            <a:ahLst/>
            <a:cxnLst/>
            <a:rect l="l" t="t" r="r" b="b"/>
            <a:pathLst>
              <a:path w="806450" h="165735">
                <a:moveTo>
                  <a:pt x="0" y="165735"/>
                </a:moveTo>
                <a:lnTo>
                  <a:pt x="806450" y="165735"/>
                </a:lnTo>
                <a:lnTo>
                  <a:pt x="806450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48655" y="5381624"/>
            <a:ext cx="74295" cy="37464"/>
          </a:xfrm>
          <a:custGeom>
            <a:avLst/>
            <a:gdLst/>
            <a:ahLst/>
            <a:cxnLst/>
            <a:rect l="l" t="t" r="r" b="b"/>
            <a:pathLst>
              <a:path w="74295" h="37464">
                <a:moveTo>
                  <a:pt x="12700" y="5714"/>
                </a:moveTo>
                <a:lnTo>
                  <a:pt x="0" y="5714"/>
                </a:lnTo>
                <a:lnTo>
                  <a:pt x="635" y="37464"/>
                </a:lnTo>
                <a:lnTo>
                  <a:pt x="74295" y="0"/>
                </a:lnTo>
                <a:lnTo>
                  <a:pt x="12700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48020" y="5345430"/>
            <a:ext cx="74929" cy="36194"/>
          </a:xfrm>
          <a:custGeom>
            <a:avLst/>
            <a:gdLst/>
            <a:ahLst/>
            <a:cxnLst/>
            <a:rect l="l" t="t" r="r" b="b"/>
            <a:pathLst>
              <a:path w="74929" h="36194">
                <a:moveTo>
                  <a:pt x="13334" y="31750"/>
                </a:moveTo>
                <a:lnTo>
                  <a:pt x="16509" y="33019"/>
                </a:lnTo>
                <a:lnTo>
                  <a:pt x="74929" y="36194"/>
                </a:lnTo>
                <a:lnTo>
                  <a:pt x="0" y="0"/>
                </a:lnTo>
                <a:lnTo>
                  <a:pt x="634" y="31750"/>
                </a:lnTo>
                <a:lnTo>
                  <a:pt x="1333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35445" y="5313680"/>
            <a:ext cx="74295" cy="34925"/>
          </a:xfrm>
          <a:custGeom>
            <a:avLst/>
            <a:gdLst/>
            <a:ahLst/>
            <a:cxnLst/>
            <a:rect l="l" t="t" r="r" b="b"/>
            <a:pathLst>
              <a:path w="74295" h="34925">
                <a:moveTo>
                  <a:pt x="12700" y="31750"/>
                </a:moveTo>
                <a:lnTo>
                  <a:pt x="74295" y="34925"/>
                </a:lnTo>
                <a:lnTo>
                  <a:pt x="0" y="0"/>
                </a:lnTo>
                <a:lnTo>
                  <a:pt x="634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36715" y="5348605"/>
            <a:ext cx="73025" cy="38734"/>
          </a:xfrm>
          <a:custGeom>
            <a:avLst/>
            <a:gdLst/>
            <a:ahLst/>
            <a:cxnLst/>
            <a:rect l="l" t="t" r="r" b="b"/>
            <a:pathLst>
              <a:path w="73025" h="38734">
                <a:moveTo>
                  <a:pt x="12064" y="5714"/>
                </a:moveTo>
                <a:lnTo>
                  <a:pt x="0" y="6350"/>
                </a:lnTo>
                <a:lnTo>
                  <a:pt x="1269" y="38734"/>
                </a:lnTo>
                <a:lnTo>
                  <a:pt x="73025" y="0"/>
                </a:lnTo>
                <a:lnTo>
                  <a:pt x="15239" y="4444"/>
                </a:lnTo>
                <a:lnTo>
                  <a:pt x="12064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23684" y="5345430"/>
            <a:ext cx="186055" cy="12064"/>
          </a:xfrm>
          <a:custGeom>
            <a:avLst/>
            <a:gdLst/>
            <a:ahLst/>
            <a:cxnLst/>
            <a:rect l="l" t="t" r="r" b="b"/>
            <a:pathLst>
              <a:path w="186055" h="12064">
                <a:moveTo>
                  <a:pt x="113030" y="9525"/>
                </a:moveTo>
                <a:lnTo>
                  <a:pt x="125095" y="8889"/>
                </a:lnTo>
                <a:lnTo>
                  <a:pt x="128270" y="634"/>
                </a:lnTo>
                <a:lnTo>
                  <a:pt x="128905" y="4444"/>
                </a:lnTo>
                <a:lnTo>
                  <a:pt x="128270" y="634"/>
                </a:lnTo>
                <a:lnTo>
                  <a:pt x="125095" y="8889"/>
                </a:lnTo>
                <a:lnTo>
                  <a:pt x="128270" y="7619"/>
                </a:lnTo>
                <a:lnTo>
                  <a:pt x="186055" y="3175"/>
                </a:lnTo>
                <a:lnTo>
                  <a:pt x="124460" y="0"/>
                </a:lnTo>
                <a:lnTo>
                  <a:pt x="112395" y="0"/>
                </a:lnTo>
                <a:lnTo>
                  <a:pt x="4445" y="3175"/>
                </a:lnTo>
                <a:lnTo>
                  <a:pt x="1270" y="4444"/>
                </a:lnTo>
                <a:lnTo>
                  <a:pt x="0" y="7619"/>
                </a:lnTo>
                <a:lnTo>
                  <a:pt x="1270" y="10794"/>
                </a:lnTo>
                <a:lnTo>
                  <a:pt x="4445" y="12064"/>
                </a:lnTo>
                <a:lnTo>
                  <a:pt x="11303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2315" y="6547484"/>
            <a:ext cx="806450" cy="165735"/>
          </a:xfrm>
          <a:custGeom>
            <a:avLst/>
            <a:gdLst/>
            <a:ahLst/>
            <a:cxnLst/>
            <a:rect l="l" t="t" r="r" b="b"/>
            <a:pathLst>
              <a:path w="806450" h="165734">
                <a:moveTo>
                  <a:pt x="0" y="165735"/>
                </a:moveTo>
                <a:lnTo>
                  <a:pt x="806450" y="165735"/>
                </a:lnTo>
                <a:lnTo>
                  <a:pt x="806450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48020" y="6600189"/>
            <a:ext cx="74929" cy="36195"/>
          </a:xfrm>
          <a:custGeom>
            <a:avLst/>
            <a:gdLst/>
            <a:ahLst/>
            <a:cxnLst/>
            <a:rect l="l" t="t" r="r" b="b"/>
            <a:pathLst>
              <a:path w="74929" h="36195">
                <a:moveTo>
                  <a:pt x="13334" y="31750"/>
                </a:moveTo>
                <a:lnTo>
                  <a:pt x="16509" y="33020"/>
                </a:lnTo>
                <a:lnTo>
                  <a:pt x="74929" y="36195"/>
                </a:lnTo>
                <a:lnTo>
                  <a:pt x="0" y="0"/>
                </a:lnTo>
                <a:lnTo>
                  <a:pt x="0" y="31750"/>
                </a:lnTo>
                <a:lnTo>
                  <a:pt x="1333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48020" y="6636384"/>
            <a:ext cx="74929" cy="37464"/>
          </a:xfrm>
          <a:custGeom>
            <a:avLst/>
            <a:gdLst/>
            <a:ahLst/>
            <a:cxnLst/>
            <a:rect l="l" t="t" r="r" b="b"/>
            <a:pathLst>
              <a:path w="74929" h="37465">
                <a:moveTo>
                  <a:pt x="13334" y="4445"/>
                </a:moveTo>
                <a:lnTo>
                  <a:pt x="0" y="4445"/>
                </a:lnTo>
                <a:lnTo>
                  <a:pt x="0" y="37464"/>
                </a:lnTo>
                <a:lnTo>
                  <a:pt x="74929" y="0"/>
                </a:lnTo>
                <a:lnTo>
                  <a:pt x="13334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3684" y="6598284"/>
            <a:ext cx="183515" cy="9525"/>
          </a:xfrm>
          <a:custGeom>
            <a:avLst/>
            <a:gdLst/>
            <a:ahLst/>
            <a:cxnLst/>
            <a:rect l="l" t="t" r="r" b="b"/>
            <a:pathLst>
              <a:path w="183515" h="9525">
                <a:moveTo>
                  <a:pt x="121285" y="0"/>
                </a:moveTo>
                <a:lnTo>
                  <a:pt x="125095" y="7620"/>
                </a:lnTo>
                <a:lnTo>
                  <a:pt x="126365" y="4445"/>
                </a:lnTo>
                <a:lnTo>
                  <a:pt x="125095" y="7620"/>
                </a:lnTo>
                <a:lnTo>
                  <a:pt x="121285" y="0"/>
                </a:lnTo>
                <a:lnTo>
                  <a:pt x="4445" y="0"/>
                </a:lnTo>
                <a:lnTo>
                  <a:pt x="1270" y="635"/>
                </a:lnTo>
                <a:lnTo>
                  <a:pt x="0" y="4445"/>
                </a:lnTo>
                <a:lnTo>
                  <a:pt x="1270" y="7620"/>
                </a:lnTo>
                <a:lnTo>
                  <a:pt x="4445" y="9525"/>
                </a:lnTo>
                <a:lnTo>
                  <a:pt x="121285" y="9525"/>
                </a:lnTo>
                <a:lnTo>
                  <a:pt x="183515" y="4445"/>
                </a:lnTo>
                <a:lnTo>
                  <a:pt x="125095" y="635"/>
                </a:lnTo>
                <a:lnTo>
                  <a:pt x="121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32905" y="6565900"/>
            <a:ext cx="74295" cy="36830"/>
          </a:xfrm>
          <a:custGeom>
            <a:avLst/>
            <a:gdLst/>
            <a:ahLst/>
            <a:cxnLst/>
            <a:rect l="l" t="t" r="r" b="b"/>
            <a:pathLst>
              <a:path w="74295" h="36830">
                <a:moveTo>
                  <a:pt x="12065" y="32384"/>
                </a:moveTo>
                <a:lnTo>
                  <a:pt x="15875" y="33019"/>
                </a:lnTo>
                <a:lnTo>
                  <a:pt x="74295" y="36829"/>
                </a:lnTo>
                <a:lnTo>
                  <a:pt x="0" y="0"/>
                </a:lnTo>
                <a:lnTo>
                  <a:pt x="0" y="32384"/>
                </a:lnTo>
                <a:lnTo>
                  <a:pt x="12065" y="32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32905" y="6602730"/>
            <a:ext cx="74295" cy="36829"/>
          </a:xfrm>
          <a:custGeom>
            <a:avLst/>
            <a:gdLst/>
            <a:ahLst/>
            <a:cxnLst/>
            <a:rect l="l" t="t" r="r" b="b"/>
            <a:pathLst>
              <a:path w="74295" h="36829">
                <a:moveTo>
                  <a:pt x="12065" y="5079"/>
                </a:moveTo>
                <a:lnTo>
                  <a:pt x="0" y="5079"/>
                </a:lnTo>
                <a:lnTo>
                  <a:pt x="0" y="36829"/>
                </a:lnTo>
                <a:lnTo>
                  <a:pt x="74295" y="0"/>
                </a:lnTo>
                <a:lnTo>
                  <a:pt x="12065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22315" y="7172959"/>
            <a:ext cx="803910" cy="165735"/>
          </a:xfrm>
          <a:custGeom>
            <a:avLst/>
            <a:gdLst/>
            <a:ahLst/>
            <a:cxnLst/>
            <a:rect l="l" t="t" r="r" b="b"/>
            <a:pathLst>
              <a:path w="803910" h="165734">
                <a:moveTo>
                  <a:pt x="0" y="165735"/>
                </a:moveTo>
                <a:lnTo>
                  <a:pt x="803910" y="165735"/>
                </a:lnTo>
                <a:lnTo>
                  <a:pt x="803910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48655" y="7227569"/>
            <a:ext cx="74295" cy="36829"/>
          </a:xfrm>
          <a:custGeom>
            <a:avLst/>
            <a:gdLst/>
            <a:ahLst/>
            <a:cxnLst/>
            <a:rect l="l" t="t" r="r" b="b"/>
            <a:pathLst>
              <a:path w="74295" h="36829">
                <a:moveTo>
                  <a:pt x="12700" y="31750"/>
                </a:moveTo>
                <a:lnTo>
                  <a:pt x="15875" y="33020"/>
                </a:lnTo>
                <a:lnTo>
                  <a:pt x="74295" y="36830"/>
                </a:lnTo>
                <a:lnTo>
                  <a:pt x="635" y="0"/>
                </a:lnTo>
                <a:lnTo>
                  <a:pt x="0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8020" y="7264400"/>
            <a:ext cx="74929" cy="36830"/>
          </a:xfrm>
          <a:custGeom>
            <a:avLst/>
            <a:gdLst/>
            <a:ahLst/>
            <a:cxnLst/>
            <a:rect l="l" t="t" r="r" b="b"/>
            <a:pathLst>
              <a:path w="74929" h="36830">
                <a:moveTo>
                  <a:pt x="13334" y="4444"/>
                </a:moveTo>
                <a:lnTo>
                  <a:pt x="634" y="4444"/>
                </a:lnTo>
                <a:lnTo>
                  <a:pt x="0" y="36829"/>
                </a:lnTo>
                <a:lnTo>
                  <a:pt x="74929" y="0"/>
                </a:lnTo>
                <a:lnTo>
                  <a:pt x="13334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23684" y="7225030"/>
            <a:ext cx="180975" cy="12700"/>
          </a:xfrm>
          <a:custGeom>
            <a:avLst/>
            <a:gdLst/>
            <a:ahLst/>
            <a:cxnLst/>
            <a:rect l="l" t="t" r="r" b="b"/>
            <a:pathLst>
              <a:path w="180975" h="12700">
                <a:moveTo>
                  <a:pt x="119380" y="3175"/>
                </a:moveTo>
                <a:lnTo>
                  <a:pt x="122555" y="11429"/>
                </a:lnTo>
                <a:lnTo>
                  <a:pt x="123825" y="7619"/>
                </a:lnTo>
                <a:lnTo>
                  <a:pt x="122555" y="11429"/>
                </a:lnTo>
                <a:lnTo>
                  <a:pt x="119380" y="3175"/>
                </a:lnTo>
                <a:lnTo>
                  <a:pt x="107315" y="3175"/>
                </a:lnTo>
                <a:lnTo>
                  <a:pt x="4445" y="0"/>
                </a:lnTo>
                <a:lnTo>
                  <a:pt x="1270" y="1904"/>
                </a:lnTo>
                <a:lnTo>
                  <a:pt x="0" y="4444"/>
                </a:lnTo>
                <a:lnTo>
                  <a:pt x="1270" y="7619"/>
                </a:lnTo>
                <a:lnTo>
                  <a:pt x="4445" y="9525"/>
                </a:lnTo>
                <a:lnTo>
                  <a:pt x="107315" y="12064"/>
                </a:lnTo>
                <a:lnTo>
                  <a:pt x="119380" y="12700"/>
                </a:lnTo>
                <a:lnTo>
                  <a:pt x="180975" y="10159"/>
                </a:lnTo>
                <a:lnTo>
                  <a:pt x="123190" y="4444"/>
                </a:lnTo>
                <a:lnTo>
                  <a:pt x="11938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31000" y="7195819"/>
            <a:ext cx="73659" cy="39369"/>
          </a:xfrm>
          <a:custGeom>
            <a:avLst/>
            <a:gdLst/>
            <a:ahLst/>
            <a:cxnLst/>
            <a:rect l="l" t="t" r="r" b="b"/>
            <a:pathLst>
              <a:path w="73659" h="39369">
                <a:moveTo>
                  <a:pt x="12065" y="32385"/>
                </a:moveTo>
                <a:lnTo>
                  <a:pt x="15875" y="33655"/>
                </a:lnTo>
                <a:lnTo>
                  <a:pt x="73659" y="39370"/>
                </a:lnTo>
                <a:lnTo>
                  <a:pt x="634" y="0"/>
                </a:lnTo>
                <a:lnTo>
                  <a:pt x="0" y="32385"/>
                </a:lnTo>
                <a:lnTo>
                  <a:pt x="12065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29730" y="7235189"/>
            <a:ext cx="74929" cy="34290"/>
          </a:xfrm>
          <a:custGeom>
            <a:avLst/>
            <a:gdLst/>
            <a:ahLst/>
            <a:cxnLst/>
            <a:rect l="l" t="t" r="r" b="b"/>
            <a:pathLst>
              <a:path w="74929" h="34290">
                <a:moveTo>
                  <a:pt x="13335" y="2540"/>
                </a:moveTo>
                <a:lnTo>
                  <a:pt x="1270" y="1905"/>
                </a:lnTo>
                <a:lnTo>
                  <a:pt x="0" y="34290"/>
                </a:lnTo>
                <a:lnTo>
                  <a:pt x="74929" y="0"/>
                </a:lnTo>
                <a:lnTo>
                  <a:pt x="13335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07200" y="5576570"/>
            <a:ext cx="37465" cy="74294"/>
          </a:xfrm>
          <a:custGeom>
            <a:avLst/>
            <a:gdLst/>
            <a:ahLst/>
            <a:cxnLst/>
            <a:rect l="l" t="t" r="r" b="b"/>
            <a:pathLst>
              <a:path w="37465" h="74294">
                <a:moveTo>
                  <a:pt x="3809" y="15239"/>
                </a:moveTo>
                <a:lnTo>
                  <a:pt x="0" y="17144"/>
                </a:lnTo>
                <a:lnTo>
                  <a:pt x="0" y="74294"/>
                </a:lnTo>
                <a:lnTo>
                  <a:pt x="37465" y="0"/>
                </a:lnTo>
                <a:lnTo>
                  <a:pt x="3809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71005" y="5576570"/>
            <a:ext cx="73660" cy="74294"/>
          </a:xfrm>
          <a:custGeom>
            <a:avLst/>
            <a:gdLst/>
            <a:ahLst/>
            <a:cxnLst/>
            <a:rect l="l" t="t" r="r" b="b"/>
            <a:pathLst>
              <a:path w="73660" h="74294">
                <a:moveTo>
                  <a:pt x="31750" y="0"/>
                </a:moveTo>
                <a:lnTo>
                  <a:pt x="0" y="0"/>
                </a:lnTo>
                <a:lnTo>
                  <a:pt x="36195" y="74294"/>
                </a:lnTo>
                <a:lnTo>
                  <a:pt x="36195" y="17144"/>
                </a:lnTo>
                <a:lnTo>
                  <a:pt x="40004" y="15239"/>
                </a:lnTo>
                <a:lnTo>
                  <a:pt x="73660" y="0"/>
                </a:lnTo>
                <a:lnTo>
                  <a:pt x="40640" y="0"/>
                </a:lnTo>
                <a:lnTo>
                  <a:pt x="40640" y="12700"/>
                </a:lnTo>
                <a:lnTo>
                  <a:pt x="40640" y="0"/>
                </a:lnTo>
                <a:lnTo>
                  <a:pt x="33020" y="15239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07200" y="6830694"/>
            <a:ext cx="37465" cy="74294"/>
          </a:xfrm>
          <a:custGeom>
            <a:avLst/>
            <a:gdLst/>
            <a:ahLst/>
            <a:cxnLst/>
            <a:rect l="l" t="t" r="r" b="b"/>
            <a:pathLst>
              <a:path w="37465" h="74294">
                <a:moveTo>
                  <a:pt x="3809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7465" y="0"/>
                </a:lnTo>
                <a:lnTo>
                  <a:pt x="3809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71005" y="6830694"/>
            <a:ext cx="73660" cy="74294"/>
          </a:xfrm>
          <a:custGeom>
            <a:avLst/>
            <a:gdLst/>
            <a:ahLst/>
            <a:cxnLst/>
            <a:rect l="l" t="t" r="r" b="b"/>
            <a:pathLst>
              <a:path w="73660" h="74294">
                <a:moveTo>
                  <a:pt x="31750" y="0"/>
                </a:moveTo>
                <a:lnTo>
                  <a:pt x="0" y="0"/>
                </a:lnTo>
                <a:lnTo>
                  <a:pt x="36195" y="74295"/>
                </a:lnTo>
                <a:lnTo>
                  <a:pt x="36195" y="17145"/>
                </a:lnTo>
                <a:lnTo>
                  <a:pt x="40004" y="15875"/>
                </a:lnTo>
                <a:lnTo>
                  <a:pt x="73660" y="0"/>
                </a:lnTo>
                <a:lnTo>
                  <a:pt x="40640" y="0"/>
                </a:lnTo>
                <a:lnTo>
                  <a:pt x="40640" y="12700"/>
                </a:lnTo>
                <a:lnTo>
                  <a:pt x="40640" y="0"/>
                </a:lnTo>
                <a:lnTo>
                  <a:pt x="33020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1884299"/>
            <a:ext cx="6193282" cy="140207"/>
          </a:xfrm>
          <a:custGeom>
            <a:avLst/>
            <a:gdLst/>
            <a:ahLst/>
            <a:cxnLst/>
            <a:rect l="l" t="t" r="r" b="b"/>
            <a:pathLst>
              <a:path w="6193282" h="140207">
                <a:moveTo>
                  <a:pt x="6193269" y="126"/>
                </a:moveTo>
                <a:lnTo>
                  <a:pt x="114" y="126"/>
                </a:lnTo>
                <a:lnTo>
                  <a:pt x="114" y="140207"/>
                </a:lnTo>
                <a:lnTo>
                  <a:pt x="6193269" y="140207"/>
                </a:lnTo>
                <a:lnTo>
                  <a:pt x="6193269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2024506"/>
            <a:ext cx="6193282" cy="140207"/>
          </a:xfrm>
          <a:custGeom>
            <a:avLst/>
            <a:gdLst/>
            <a:ahLst/>
            <a:cxnLst/>
            <a:rect l="l" t="t" r="r" b="b"/>
            <a:pathLst>
              <a:path w="6193282" h="140207">
                <a:moveTo>
                  <a:pt x="6193269" y="0"/>
                </a:moveTo>
                <a:lnTo>
                  <a:pt x="114" y="0"/>
                </a:lnTo>
                <a:lnTo>
                  <a:pt x="114" y="140207"/>
                </a:lnTo>
                <a:lnTo>
                  <a:pt x="6193269" y="140207"/>
                </a:lnTo>
                <a:lnTo>
                  <a:pt x="61932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164714"/>
            <a:ext cx="6193282" cy="146303"/>
          </a:xfrm>
          <a:custGeom>
            <a:avLst/>
            <a:gdLst/>
            <a:ahLst/>
            <a:cxnLst/>
            <a:rect l="l" t="t" r="r" b="b"/>
            <a:pathLst>
              <a:path w="6193282" h="146303">
                <a:moveTo>
                  <a:pt x="6193269" y="0"/>
                </a:moveTo>
                <a:lnTo>
                  <a:pt x="114" y="0"/>
                </a:lnTo>
                <a:lnTo>
                  <a:pt x="114" y="146303"/>
                </a:lnTo>
                <a:lnTo>
                  <a:pt x="6193269" y="146303"/>
                </a:lnTo>
                <a:lnTo>
                  <a:pt x="61932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311019"/>
            <a:ext cx="6193282" cy="140207"/>
          </a:xfrm>
          <a:custGeom>
            <a:avLst/>
            <a:gdLst/>
            <a:ahLst/>
            <a:cxnLst/>
            <a:rect l="l" t="t" r="r" b="b"/>
            <a:pathLst>
              <a:path w="6193282" h="140207">
                <a:moveTo>
                  <a:pt x="6193269" y="0"/>
                </a:moveTo>
                <a:lnTo>
                  <a:pt x="114" y="0"/>
                </a:lnTo>
                <a:lnTo>
                  <a:pt x="114" y="140207"/>
                </a:lnTo>
                <a:lnTo>
                  <a:pt x="6193269" y="140207"/>
                </a:lnTo>
                <a:lnTo>
                  <a:pt x="619326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760" y="1881251"/>
            <a:ext cx="6193282" cy="0"/>
          </a:xfrm>
          <a:custGeom>
            <a:avLst/>
            <a:gdLst/>
            <a:ahLst/>
            <a:cxnLst/>
            <a:rect l="l" t="t" r="r" b="b"/>
            <a:pathLst>
              <a:path w="6193282">
                <a:moveTo>
                  <a:pt x="0" y="0"/>
                </a:moveTo>
                <a:lnTo>
                  <a:pt x="619328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60" y="2457323"/>
            <a:ext cx="2906014" cy="173735"/>
          </a:xfrm>
          <a:custGeom>
            <a:avLst/>
            <a:gdLst/>
            <a:ahLst/>
            <a:cxnLst/>
            <a:rect l="l" t="t" r="r" b="b"/>
            <a:pathLst>
              <a:path w="2906014" h="173735">
                <a:moveTo>
                  <a:pt x="2906001" y="126"/>
                </a:moveTo>
                <a:lnTo>
                  <a:pt x="114" y="126"/>
                </a:lnTo>
                <a:lnTo>
                  <a:pt x="114" y="173735"/>
                </a:lnTo>
                <a:lnTo>
                  <a:pt x="2906001" y="173735"/>
                </a:lnTo>
                <a:lnTo>
                  <a:pt x="2906001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1760" y="2631008"/>
            <a:ext cx="2906014" cy="140512"/>
          </a:xfrm>
          <a:custGeom>
            <a:avLst/>
            <a:gdLst/>
            <a:ahLst/>
            <a:cxnLst/>
            <a:rect l="l" t="t" r="r" b="b"/>
            <a:pathLst>
              <a:path w="2906014" h="140512">
                <a:moveTo>
                  <a:pt x="2906001" y="0"/>
                </a:moveTo>
                <a:lnTo>
                  <a:pt x="114" y="0"/>
                </a:lnTo>
                <a:lnTo>
                  <a:pt x="114" y="140385"/>
                </a:lnTo>
                <a:lnTo>
                  <a:pt x="2906001" y="140385"/>
                </a:lnTo>
                <a:lnTo>
                  <a:pt x="290600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6867" y="2457323"/>
            <a:ext cx="3278124" cy="173735"/>
          </a:xfrm>
          <a:custGeom>
            <a:avLst/>
            <a:gdLst/>
            <a:ahLst/>
            <a:cxnLst/>
            <a:rect l="l" t="t" r="r" b="b"/>
            <a:pathLst>
              <a:path w="3278124" h="173735">
                <a:moveTo>
                  <a:pt x="3278124" y="126"/>
                </a:moveTo>
                <a:lnTo>
                  <a:pt x="0" y="126"/>
                </a:lnTo>
                <a:lnTo>
                  <a:pt x="0" y="173735"/>
                </a:lnTo>
                <a:lnTo>
                  <a:pt x="3278124" y="173735"/>
                </a:lnTo>
                <a:lnTo>
                  <a:pt x="3278124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6867" y="2631008"/>
            <a:ext cx="3278124" cy="140512"/>
          </a:xfrm>
          <a:custGeom>
            <a:avLst/>
            <a:gdLst/>
            <a:ahLst/>
            <a:cxnLst/>
            <a:rect l="l" t="t" r="r" b="b"/>
            <a:pathLst>
              <a:path w="3278124" h="140512">
                <a:moveTo>
                  <a:pt x="3278124" y="0"/>
                </a:moveTo>
                <a:lnTo>
                  <a:pt x="0" y="0"/>
                </a:lnTo>
                <a:lnTo>
                  <a:pt x="0" y="140385"/>
                </a:lnTo>
                <a:lnTo>
                  <a:pt x="3278124" y="140385"/>
                </a:lnTo>
                <a:lnTo>
                  <a:pt x="327812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760" y="2454274"/>
            <a:ext cx="2906014" cy="0"/>
          </a:xfrm>
          <a:custGeom>
            <a:avLst/>
            <a:gdLst/>
            <a:ahLst/>
            <a:cxnLst/>
            <a:rect l="l" t="t" r="r" b="b"/>
            <a:pathLst>
              <a:path w="2906014">
                <a:moveTo>
                  <a:pt x="0" y="0"/>
                </a:moveTo>
                <a:lnTo>
                  <a:pt x="2906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3820" y="2454274"/>
            <a:ext cx="3281172" cy="0"/>
          </a:xfrm>
          <a:custGeom>
            <a:avLst/>
            <a:gdLst/>
            <a:ahLst/>
            <a:cxnLst/>
            <a:rect l="l" t="t" r="r" b="b"/>
            <a:pathLst>
              <a:path w="3281172">
                <a:moveTo>
                  <a:pt x="0" y="0"/>
                </a:moveTo>
                <a:lnTo>
                  <a:pt x="32811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760" y="2774568"/>
            <a:ext cx="2906014" cy="0"/>
          </a:xfrm>
          <a:custGeom>
            <a:avLst/>
            <a:gdLst/>
            <a:ahLst/>
            <a:cxnLst/>
            <a:rect l="l" t="t" r="r" b="b"/>
            <a:pathLst>
              <a:path w="2906014">
                <a:moveTo>
                  <a:pt x="0" y="0"/>
                </a:moveTo>
                <a:lnTo>
                  <a:pt x="290601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3820" y="2774568"/>
            <a:ext cx="3281172" cy="0"/>
          </a:xfrm>
          <a:custGeom>
            <a:avLst/>
            <a:gdLst/>
            <a:ahLst/>
            <a:cxnLst/>
            <a:rect l="l" t="t" r="r" b="b"/>
            <a:pathLst>
              <a:path w="3281172">
                <a:moveTo>
                  <a:pt x="0" y="0"/>
                </a:moveTo>
                <a:lnTo>
                  <a:pt x="32811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0772" y="2451226"/>
            <a:ext cx="0" cy="6305042"/>
          </a:xfrm>
          <a:custGeom>
            <a:avLst/>
            <a:gdLst/>
            <a:ahLst/>
            <a:cxnLst/>
            <a:rect l="l" t="t" r="r" b="b"/>
            <a:pathLst>
              <a:path h="6305042">
                <a:moveTo>
                  <a:pt x="0" y="0"/>
                </a:moveTo>
                <a:lnTo>
                  <a:pt x="0" y="630504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760" y="8753221"/>
            <a:ext cx="2906014" cy="0"/>
          </a:xfrm>
          <a:custGeom>
            <a:avLst/>
            <a:gdLst/>
            <a:ahLst/>
            <a:cxnLst/>
            <a:rect l="l" t="t" r="r" b="b"/>
            <a:pathLst>
              <a:path w="2906014">
                <a:moveTo>
                  <a:pt x="0" y="0"/>
                </a:moveTo>
                <a:lnTo>
                  <a:pt x="290601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3820" y="8753221"/>
            <a:ext cx="3281172" cy="0"/>
          </a:xfrm>
          <a:custGeom>
            <a:avLst/>
            <a:gdLst/>
            <a:ahLst/>
            <a:cxnLst/>
            <a:rect l="l" t="t" r="r" b="b"/>
            <a:pathLst>
              <a:path w="3281172">
                <a:moveTo>
                  <a:pt x="0" y="0"/>
                </a:moveTo>
                <a:lnTo>
                  <a:pt x="328117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8712" y="1878202"/>
            <a:ext cx="0" cy="7512431"/>
          </a:xfrm>
          <a:custGeom>
            <a:avLst/>
            <a:gdLst/>
            <a:ahLst/>
            <a:cxnLst/>
            <a:rect l="l" t="t" r="r" b="b"/>
            <a:pathLst>
              <a:path h="7512431">
                <a:moveTo>
                  <a:pt x="0" y="0"/>
                </a:moveTo>
                <a:lnTo>
                  <a:pt x="0" y="751243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1760" y="9387586"/>
            <a:ext cx="6193282" cy="0"/>
          </a:xfrm>
          <a:custGeom>
            <a:avLst/>
            <a:gdLst/>
            <a:ahLst/>
            <a:cxnLst/>
            <a:rect l="l" t="t" r="r" b="b"/>
            <a:pathLst>
              <a:path w="6193282">
                <a:moveTo>
                  <a:pt x="0" y="0"/>
                </a:moveTo>
                <a:lnTo>
                  <a:pt x="6193282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8039" y="1878203"/>
            <a:ext cx="0" cy="7512430"/>
          </a:xfrm>
          <a:custGeom>
            <a:avLst/>
            <a:gdLst/>
            <a:ahLst/>
            <a:cxnLst/>
            <a:rect l="l" t="t" r="r" b="b"/>
            <a:pathLst>
              <a:path h="7512430">
                <a:moveTo>
                  <a:pt x="0" y="0"/>
                </a:moveTo>
                <a:lnTo>
                  <a:pt x="0" y="751243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7006" y="4159339"/>
            <a:ext cx="345813" cy="95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b="1" spc="9" dirty="0">
                <a:latin typeface="Arial"/>
                <a:cs typeface="Arial"/>
              </a:rPr>
              <a:t>A</a:t>
            </a:r>
            <a:r>
              <a:rPr sz="550" b="1" spc="0" dirty="0">
                <a:latin typeface="Arial"/>
                <a:cs typeface="Arial"/>
              </a:rPr>
              <a:t>r</a:t>
            </a:r>
            <a:r>
              <a:rPr sz="550" b="1" spc="9" dirty="0">
                <a:latin typeface="Arial"/>
                <a:cs typeface="Arial"/>
              </a:rPr>
              <a:t>c</a:t>
            </a:r>
            <a:r>
              <a:rPr sz="550" b="1" spc="25" dirty="0">
                <a:latin typeface="Arial"/>
                <a:cs typeface="Arial"/>
              </a:rPr>
              <a:t>h</a:t>
            </a:r>
            <a:r>
              <a:rPr sz="550" b="1" spc="14" dirty="0">
                <a:latin typeface="Arial"/>
                <a:cs typeface="Arial"/>
              </a:rPr>
              <a:t>i</a:t>
            </a:r>
            <a:r>
              <a:rPr sz="550" b="1" spc="29" dirty="0">
                <a:latin typeface="Arial"/>
                <a:cs typeface="Arial"/>
              </a:rPr>
              <a:t>v</a:t>
            </a:r>
            <a:r>
              <a:rPr sz="550" b="1" spc="25" dirty="0">
                <a:latin typeface="Arial"/>
                <a:cs typeface="Arial"/>
              </a:rPr>
              <a:t>o?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04334" y="5397081"/>
            <a:ext cx="348222" cy="95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29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29" dirty="0">
                <a:latin typeface="Arial"/>
                <a:cs typeface="Arial"/>
              </a:rPr>
              <a:t>a</a:t>
            </a:r>
            <a:r>
              <a:rPr sz="550" spc="14" dirty="0">
                <a:latin typeface="Arial"/>
                <a:cs typeface="Arial"/>
              </a:rPr>
              <a:t>&lt;=</a:t>
            </a:r>
            <a:r>
              <a:rPr sz="550" spc="29" dirty="0">
                <a:latin typeface="Arial"/>
                <a:cs typeface="Arial"/>
              </a:rPr>
              <a:t>1</a:t>
            </a:r>
            <a:r>
              <a:rPr sz="550" spc="0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1286" y="5933783"/>
            <a:ext cx="475684" cy="95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-9" dirty="0">
                <a:latin typeface="Arial"/>
                <a:cs typeface="Arial"/>
              </a:rPr>
              <a:t>&gt;</a:t>
            </a:r>
            <a:r>
              <a:rPr sz="550" spc="-4" dirty="0">
                <a:latin typeface="Arial"/>
                <a:cs typeface="Arial"/>
              </a:rPr>
              <a:t>=</a:t>
            </a:r>
            <a:r>
              <a:rPr sz="550" spc="4" dirty="0">
                <a:latin typeface="Arial"/>
                <a:cs typeface="Arial"/>
              </a:rPr>
              <a:t>1</a:t>
            </a:r>
            <a:r>
              <a:rPr sz="550" spc="0" dirty="0">
                <a:latin typeface="Arial"/>
                <a:cs typeface="Arial"/>
              </a:rPr>
              <a:t>3</a:t>
            </a:r>
            <a:r>
              <a:rPr sz="550" spc="142" dirty="0">
                <a:latin typeface="Arial"/>
                <a:cs typeface="Arial"/>
              </a:rPr>
              <a:t> </a:t>
            </a:r>
            <a:r>
              <a:rPr sz="550" b="1" spc="4" dirty="0">
                <a:latin typeface="Arial"/>
                <a:cs typeface="Arial"/>
              </a:rPr>
              <a:t>O</a:t>
            </a:r>
            <a:r>
              <a:rPr sz="550" b="1" spc="0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1286" y="6579959"/>
            <a:ext cx="475684" cy="186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-9" dirty="0">
                <a:latin typeface="Arial"/>
                <a:cs typeface="Arial"/>
              </a:rPr>
              <a:t>&gt;</a:t>
            </a:r>
            <a:r>
              <a:rPr sz="550" spc="-4" dirty="0">
                <a:latin typeface="Arial"/>
                <a:cs typeface="Arial"/>
              </a:rPr>
              <a:t>=</a:t>
            </a:r>
            <a:r>
              <a:rPr sz="550" spc="4" dirty="0">
                <a:latin typeface="Arial"/>
                <a:cs typeface="Arial"/>
              </a:rPr>
              <a:t>1</a:t>
            </a:r>
            <a:r>
              <a:rPr sz="550" spc="0" dirty="0">
                <a:latin typeface="Arial"/>
                <a:cs typeface="Arial"/>
              </a:rPr>
              <a:t>0</a:t>
            </a:r>
            <a:r>
              <a:rPr sz="550" spc="142" dirty="0">
                <a:latin typeface="Arial"/>
                <a:cs typeface="Arial"/>
              </a:rPr>
              <a:t> </a:t>
            </a:r>
            <a:r>
              <a:rPr sz="550" b="1" spc="4" dirty="0">
                <a:latin typeface="Arial"/>
                <a:cs typeface="Arial"/>
              </a:rPr>
              <a:t>O</a:t>
            </a:r>
            <a:r>
              <a:rPr sz="550" b="1" spc="0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29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29" dirty="0">
                <a:latin typeface="Arial"/>
                <a:cs typeface="Arial"/>
              </a:rPr>
              <a:t>a</a:t>
            </a:r>
            <a:r>
              <a:rPr sz="550" spc="14" dirty="0">
                <a:latin typeface="Arial"/>
                <a:cs typeface="Arial"/>
              </a:rPr>
              <a:t>&lt;=</a:t>
            </a:r>
            <a:r>
              <a:rPr sz="550" spc="29" dirty="0">
                <a:latin typeface="Arial"/>
                <a:cs typeface="Arial"/>
              </a:rPr>
              <a:t>1</a:t>
            </a:r>
            <a:r>
              <a:rPr sz="550" spc="0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1286" y="7214324"/>
            <a:ext cx="436060" cy="95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-9" dirty="0">
                <a:latin typeface="Arial"/>
                <a:cs typeface="Arial"/>
              </a:rPr>
              <a:t>&gt;=</a:t>
            </a:r>
            <a:r>
              <a:rPr sz="550" spc="0" dirty="0">
                <a:latin typeface="Arial"/>
                <a:cs typeface="Arial"/>
              </a:rPr>
              <a:t>1</a:t>
            </a:r>
            <a:r>
              <a:rPr sz="550" spc="142" dirty="0">
                <a:latin typeface="Arial"/>
                <a:cs typeface="Arial"/>
              </a:rPr>
              <a:t> </a:t>
            </a:r>
            <a:r>
              <a:rPr sz="550" b="1" spc="4" dirty="0">
                <a:latin typeface="Arial"/>
                <a:cs typeface="Arial"/>
              </a:rPr>
              <a:t>O</a:t>
            </a:r>
            <a:r>
              <a:rPr sz="550" b="1" spc="0" dirty="0"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2315" y="7172959"/>
            <a:ext cx="803910" cy="165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74930">
              <a:lnSpc>
                <a:spcPct val="95825"/>
              </a:lnSpc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-19" dirty="0">
                <a:latin typeface="Arial"/>
                <a:cs typeface="Arial"/>
              </a:rPr>
              <a:t>u</a:t>
            </a:r>
            <a:r>
              <a:rPr sz="550" spc="4" dirty="0">
                <a:latin typeface="Arial"/>
                <a:cs typeface="Arial"/>
              </a:rPr>
              <a:t>e</a:t>
            </a:r>
            <a:r>
              <a:rPr sz="550" spc="-9" dirty="0">
                <a:latin typeface="Arial"/>
                <a:cs typeface="Arial"/>
              </a:rPr>
              <a:t>v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0" dirty="0">
                <a:latin typeface="Arial"/>
                <a:cs typeface="Arial"/>
              </a:rPr>
              <a:t>a </a:t>
            </a:r>
            <a:r>
              <a:rPr sz="550" spc="9" dirty="0">
                <a:latin typeface="Arial"/>
                <a:cs typeface="Arial"/>
              </a:rPr>
              <a:t> </a:t>
            </a:r>
            <a:r>
              <a:rPr sz="550" spc="0" dirty="0">
                <a:latin typeface="Arial"/>
                <a:cs typeface="Arial"/>
              </a:rPr>
              <a:t>=</a:t>
            </a:r>
            <a:r>
              <a:rPr sz="550" spc="29" dirty="0">
                <a:latin typeface="Arial"/>
                <a:cs typeface="Arial"/>
              </a:rPr>
              <a:t> “</a:t>
            </a:r>
            <a:r>
              <a:rPr sz="550" spc="-9" dirty="0">
                <a:latin typeface="Arial"/>
                <a:cs typeface="Arial"/>
              </a:rPr>
              <a:t>E</a:t>
            </a:r>
            <a:r>
              <a:rPr sz="550" spc="0" dirty="0">
                <a:latin typeface="Arial"/>
                <a:cs typeface="Arial"/>
              </a:rPr>
              <a:t>”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2315" y="6547484"/>
            <a:ext cx="806450" cy="165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822315" y="5920739"/>
            <a:ext cx="806450" cy="165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34">
              <a:lnSpc>
                <a:spcPct val="95825"/>
              </a:lnSpc>
              <a:spcBef>
                <a:spcPts val="375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-19" dirty="0">
                <a:latin typeface="Arial"/>
                <a:cs typeface="Arial"/>
              </a:rPr>
              <a:t>u</a:t>
            </a:r>
            <a:r>
              <a:rPr sz="550" spc="4" dirty="0">
                <a:latin typeface="Arial"/>
                <a:cs typeface="Arial"/>
              </a:rPr>
              <a:t>e</a:t>
            </a:r>
            <a:r>
              <a:rPr sz="550" spc="-9" dirty="0">
                <a:latin typeface="Arial"/>
                <a:cs typeface="Arial"/>
              </a:rPr>
              <a:t>v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0" dirty="0">
                <a:latin typeface="Arial"/>
                <a:cs typeface="Arial"/>
              </a:rPr>
              <a:t>a </a:t>
            </a:r>
            <a:r>
              <a:rPr sz="550" spc="9" dirty="0">
                <a:latin typeface="Arial"/>
                <a:cs typeface="Arial"/>
              </a:rPr>
              <a:t> </a:t>
            </a:r>
            <a:r>
              <a:rPr sz="550" spc="0" dirty="0">
                <a:latin typeface="Arial"/>
                <a:cs typeface="Arial"/>
              </a:rPr>
              <a:t>=</a:t>
            </a:r>
            <a:r>
              <a:rPr sz="550" spc="29" dirty="0">
                <a:latin typeface="Arial"/>
                <a:cs typeface="Arial"/>
              </a:rPr>
              <a:t> </a:t>
            </a:r>
            <a:r>
              <a:rPr sz="550" spc="9" dirty="0">
                <a:latin typeface="Arial"/>
                <a:cs typeface="Arial"/>
              </a:rPr>
              <a:t>“C</a:t>
            </a:r>
            <a:r>
              <a:rPr sz="550" spc="0" dirty="0">
                <a:latin typeface="Arial"/>
                <a:cs typeface="Arial"/>
              </a:rPr>
              <a:t>”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2315" y="5292724"/>
            <a:ext cx="806450" cy="165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786120" y="4664709"/>
            <a:ext cx="805815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568190" y="3322319"/>
            <a:ext cx="89598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78712" y="1881251"/>
            <a:ext cx="6199327" cy="573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ts val="1090"/>
              </a:lnSpc>
              <a:spcBef>
                <a:spcPts val="54"/>
              </a:spcBef>
            </a:pP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j</a:t>
            </a:r>
            <a:r>
              <a:rPr sz="950" b="1" spc="-9" dirty="0">
                <a:latin typeface="Arial"/>
                <a:cs typeface="Arial"/>
              </a:rPr>
              <a:t>e</a:t>
            </a:r>
            <a:r>
              <a:rPr sz="950" b="1" spc="14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io</a:t>
            </a:r>
            <a:r>
              <a:rPr sz="950" b="1" spc="99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N</a:t>
            </a:r>
            <a:r>
              <a:rPr sz="950" b="1" spc="-34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:</a:t>
            </a:r>
            <a:r>
              <a:rPr sz="950" b="1" spc="55" dirty="0">
                <a:latin typeface="Arial"/>
                <a:cs typeface="Arial"/>
              </a:rPr>
              <a:t> </a:t>
            </a:r>
            <a:r>
              <a:rPr sz="950" b="1" spc="0" dirty="0">
                <a:latin typeface="Arial"/>
                <a:cs typeface="Arial"/>
              </a:rPr>
              <a:t>7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</a:pP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on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2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ne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é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166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eg</a:t>
            </a:r>
            <a:r>
              <a:rPr sz="950" spc="19" dirty="0">
                <a:latin typeface="Arial"/>
                <a:cs typeface="Arial"/>
              </a:rPr>
              <a:t>ú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5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ta</a:t>
            </a:r>
            <a:r>
              <a:rPr sz="950" spc="20" dirty="0">
                <a:latin typeface="Arial"/>
                <a:cs typeface="Arial"/>
              </a:rPr>
              <a:t>b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marL="67056" marR="67225" indent="33528">
              <a:lnSpc>
                <a:spcPct val="98987"/>
              </a:lnSpc>
              <a:spcBef>
                <a:spcPts val="10"/>
              </a:spcBef>
            </a:pPr>
            <a:r>
              <a:rPr sz="950" spc="0" dirty="0">
                <a:latin typeface="Arial"/>
                <a:cs typeface="Arial"/>
              </a:rPr>
              <a:t>A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9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20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5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16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8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7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18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8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5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13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8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4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15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8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D</a:t>
            </a:r>
            <a:r>
              <a:rPr sz="950" spc="5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12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10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 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11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9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7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1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72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ot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83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á 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6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9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2</a:t>
            </a:r>
            <a:r>
              <a:rPr sz="950" spc="19" dirty="0">
                <a:latin typeface="Arial"/>
                <a:cs typeface="Arial"/>
              </a:rPr>
              <a:t>0.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454338"/>
            <a:ext cx="2912059" cy="317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6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0772" y="2454338"/>
            <a:ext cx="3287267" cy="317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6"/>
              </a:spcBef>
            </a:pPr>
            <a:endParaRPr sz="1300"/>
          </a:p>
          <a:p>
            <a:pPr marL="70103">
              <a:lnSpc>
                <a:spcPct val="95825"/>
              </a:lnSpc>
            </a:pPr>
            <a:r>
              <a:rPr sz="950" b="1" spc="4" dirty="0">
                <a:latin typeface="Arial"/>
                <a:cs typeface="Arial"/>
              </a:rPr>
              <a:t>D</a:t>
            </a:r>
            <a:r>
              <a:rPr sz="950" b="1" spc="-4" dirty="0">
                <a:latin typeface="Arial"/>
                <a:cs typeface="Arial"/>
              </a:rPr>
              <a:t>ia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08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2771393"/>
            <a:ext cx="2912059" cy="5981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9"/>
              </a:spcBef>
            </a:pPr>
            <a:endParaRPr sz="1300"/>
          </a:p>
          <a:p>
            <a:pPr marL="177088">
              <a:lnSpc>
                <a:spcPct val="95825"/>
              </a:lnSpc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384378" marR="1109885" indent="-207289">
              <a:lnSpc>
                <a:spcPct val="98987"/>
              </a:lnSpc>
              <a:spcBef>
                <a:spcPts val="1115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ar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20" dirty="0">
                <a:latin typeface="Arial"/>
                <a:cs typeface="Arial"/>
              </a:rPr>
              <a:t>ab</a:t>
            </a:r>
            <a:r>
              <a:rPr sz="950" spc="-20" dirty="0">
                <a:latin typeface="Arial"/>
                <a:cs typeface="Arial"/>
              </a:rPr>
              <a:t>l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s: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No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3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07"/>
              </a:spcBef>
            </a:pPr>
            <a:r>
              <a:rPr sz="950" b="1" spc="-4" dirty="0">
                <a:latin typeface="Arial"/>
                <a:cs typeface="Arial"/>
              </a:rPr>
              <a:t>3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79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eg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1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ha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8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ivo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4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 </a:t>
            </a:r>
            <a:r>
              <a:rPr sz="950" b="1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&gt;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9</a:t>
            </a:r>
            <a:r>
              <a:rPr sz="950" spc="131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1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a&lt;=</a:t>
            </a: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       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No</a:t>
            </a:r>
            <a:r>
              <a:rPr sz="950" spc="-4" dirty="0">
                <a:latin typeface="Arial"/>
                <a:cs typeface="Arial"/>
              </a:rPr>
              <a:t>ta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162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“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357"/>
              </a:spcBef>
            </a:pPr>
            <a:r>
              <a:rPr sz="950" b="1" spc="-4" dirty="0">
                <a:latin typeface="Arial"/>
                <a:cs typeface="Arial"/>
              </a:rPr>
              <a:t>7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 </a:t>
            </a:r>
            <a:r>
              <a:rPr sz="950" b="1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&gt;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6</a:t>
            </a:r>
            <a:r>
              <a:rPr sz="950" spc="131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1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a&lt;=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8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       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ota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162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“</a:t>
            </a:r>
            <a:r>
              <a:rPr sz="950" spc="10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9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10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5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 </a:t>
            </a:r>
            <a:r>
              <a:rPr sz="950" b="1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&gt;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3</a:t>
            </a:r>
            <a:r>
              <a:rPr sz="950" spc="131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4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a&lt;=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5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11</a:t>
            </a:r>
            <a:r>
              <a:rPr sz="950" spc="0" dirty="0">
                <a:latin typeface="Arial"/>
                <a:cs typeface="Arial"/>
              </a:rPr>
              <a:t>.     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No</a:t>
            </a:r>
            <a:r>
              <a:rPr sz="950" spc="-4" dirty="0">
                <a:latin typeface="Arial"/>
                <a:cs typeface="Arial"/>
              </a:rPr>
              <a:t>ta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162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25" dirty="0">
                <a:latin typeface="Arial"/>
                <a:cs typeface="Arial"/>
              </a:rPr>
              <a:t>C”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12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r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13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5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 </a:t>
            </a:r>
            <a:r>
              <a:rPr sz="950" b="1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&gt;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131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4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a&lt;=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2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6"/>
              </a:spcBef>
            </a:pPr>
            <a:r>
              <a:rPr sz="950" spc="-4" dirty="0">
                <a:latin typeface="Arial"/>
                <a:cs typeface="Arial"/>
              </a:rPr>
              <a:t>14</a:t>
            </a:r>
            <a:r>
              <a:rPr sz="950" spc="0" dirty="0">
                <a:latin typeface="Arial"/>
                <a:cs typeface="Arial"/>
              </a:rPr>
              <a:t>.     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No</a:t>
            </a:r>
            <a:r>
              <a:rPr sz="950" spc="-4" dirty="0">
                <a:latin typeface="Arial"/>
                <a:cs typeface="Arial"/>
              </a:rPr>
              <a:t>ta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162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25" dirty="0">
                <a:latin typeface="Arial"/>
                <a:cs typeface="Arial"/>
              </a:rPr>
              <a:t>D”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15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r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16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5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 </a:t>
            </a:r>
            <a:r>
              <a:rPr sz="950" b="1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&gt;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101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O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44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&lt;</a:t>
            </a:r>
            <a:r>
              <a:rPr sz="950" spc="-9" dirty="0">
                <a:latin typeface="Arial"/>
                <a:cs typeface="Arial"/>
              </a:rPr>
              <a:t>=</a:t>
            </a:r>
            <a:r>
              <a:rPr sz="950" spc="0" dirty="0">
                <a:latin typeface="Arial"/>
                <a:cs typeface="Arial"/>
              </a:rPr>
              <a:t>9</a:t>
            </a:r>
            <a:r>
              <a:rPr sz="950" spc="101" dirty="0">
                <a:latin typeface="Arial"/>
                <a:cs typeface="Arial"/>
              </a:rPr>
              <a:t> </a:t>
            </a:r>
            <a:r>
              <a:rPr sz="950" b="1" spc="3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nt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17</a:t>
            </a:r>
            <a:r>
              <a:rPr sz="950" spc="0" dirty="0">
                <a:latin typeface="Arial"/>
                <a:cs typeface="Arial"/>
              </a:rPr>
              <a:t>.      </a:t>
            </a:r>
            <a:r>
              <a:rPr sz="950" spc="18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ota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162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“</a:t>
            </a:r>
            <a:r>
              <a:rPr sz="950" spc="10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18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r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211"/>
              </a:spcBef>
            </a:pPr>
            <a:r>
              <a:rPr sz="950" b="1" spc="-4" dirty="0">
                <a:latin typeface="Arial"/>
                <a:cs typeface="Arial"/>
              </a:rPr>
              <a:t>19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0772" y="2771393"/>
            <a:ext cx="3287267" cy="5981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 marL="897183" marR="2120082" algn="ctr">
              <a:lnSpc>
                <a:spcPct val="95825"/>
              </a:lnSpc>
              <a:spcBef>
                <a:spcPts val="1000"/>
              </a:spcBef>
            </a:pPr>
            <a:r>
              <a:rPr sz="650" b="1" spc="9" dirty="0">
                <a:latin typeface="Arial"/>
                <a:cs typeface="Arial"/>
              </a:rPr>
              <a:t>In</a:t>
            </a:r>
            <a:r>
              <a:rPr sz="650" b="1" spc="14" dirty="0">
                <a:latin typeface="Arial"/>
                <a:cs typeface="Arial"/>
              </a:rPr>
              <a:t>i</a:t>
            </a:r>
            <a:r>
              <a:rPr sz="650" b="1" spc="0" dirty="0">
                <a:latin typeface="Arial"/>
                <a:cs typeface="Arial"/>
              </a:rPr>
              <a:t>c</a:t>
            </a:r>
            <a:r>
              <a:rPr sz="650" b="1" spc="9" dirty="0">
                <a:latin typeface="Arial"/>
                <a:cs typeface="Arial"/>
              </a:rPr>
              <a:t>io</a:t>
            </a:r>
            <a:endParaRPr sz="650">
              <a:latin typeface="Arial"/>
              <a:cs typeface="Arial"/>
            </a:endParaRPr>
          </a:p>
          <a:p>
            <a:pPr marL="832357">
              <a:lnSpc>
                <a:spcPct val="95825"/>
              </a:lnSpc>
              <a:spcBef>
                <a:spcPts val="1962"/>
              </a:spcBef>
            </a:pPr>
            <a:r>
              <a:rPr sz="550" b="1" spc="9" dirty="0">
                <a:latin typeface="Arial"/>
                <a:cs typeface="Arial"/>
              </a:rPr>
              <a:t>N</a:t>
            </a:r>
            <a:r>
              <a:rPr sz="550" b="1" spc="0" dirty="0">
                <a:latin typeface="Arial"/>
                <a:cs typeface="Arial"/>
              </a:rPr>
              <a:t>u</a:t>
            </a:r>
            <a:r>
              <a:rPr sz="550" b="1" spc="9" dirty="0">
                <a:latin typeface="Arial"/>
                <a:cs typeface="Arial"/>
              </a:rPr>
              <a:t>e</a:t>
            </a:r>
            <a:r>
              <a:rPr sz="550" b="1" spc="4" dirty="0">
                <a:latin typeface="Arial"/>
                <a:cs typeface="Arial"/>
              </a:rPr>
              <a:t>v</a:t>
            </a:r>
            <a:r>
              <a:rPr sz="550" b="1" spc="-19" dirty="0">
                <a:latin typeface="Arial"/>
                <a:cs typeface="Arial"/>
              </a:rPr>
              <a:t>a</a:t>
            </a:r>
            <a:r>
              <a:rPr sz="550" b="1" spc="9" dirty="0">
                <a:latin typeface="Arial"/>
                <a:cs typeface="Arial"/>
              </a:rPr>
              <a:t>N</a:t>
            </a:r>
            <a:r>
              <a:rPr sz="550" b="1" spc="0" dirty="0">
                <a:latin typeface="Arial"/>
                <a:cs typeface="Arial"/>
              </a:rPr>
              <a:t>o</a:t>
            </a:r>
            <a:r>
              <a:rPr sz="550" b="1" spc="9" dirty="0">
                <a:latin typeface="Arial"/>
                <a:cs typeface="Arial"/>
              </a:rPr>
              <a:t>t</a:t>
            </a:r>
            <a:r>
              <a:rPr sz="550" b="1" spc="0" dirty="0">
                <a:latin typeface="Arial"/>
                <a:cs typeface="Arial"/>
              </a:rPr>
              <a:t>a </a:t>
            </a:r>
            <a:r>
              <a:rPr sz="550" b="1" spc="14" dirty="0">
                <a:latin typeface="Arial"/>
                <a:cs typeface="Arial"/>
              </a:rPr>
              <a:t> </a:t>
            </a:r>
            <a:r>
              <a:rPr sz="550" b="1" spc="-9" dirty="0">
                <a:latin typeface="Arial"/>
                <a:cs typeface="Arial"/>
              </a:rPr>
              <a:t>=</a:t>
            </a:r>
            <a:r>
              <a:rPr sz="550" b="1" spc="34" dirty="0">
                <a:latin typeface="Arial"/>
                <a:cs typeface="Arial"/>
              </a:rPr>
              <a:t>”</a:t>
            </a:r>
            <a:r>
              <a:rPr sz="550" b="1" spc="9" dirty="0">
                <a:latin typeface="Arial"/>
                <a:cs typeface="Arial"/>
              </a:rPr>
              <a:t>A</a:t>
            </a:r>
            <a:r>
              <a:rPr sz="550" b="1" spc="0" dirty="0">
                <a:latin typeface="Arial"/>
                <a:cs typeface="Arial"/>
              </a:rPr>
              <a:t>”</a:t>
            </a:r>
            <a:endParaRPr sz="550">
              <a:latin typeface="Arial"/>
              <a:cs typeface="Arial"/>
            </a:endParaRPr>
          </a:p>
          <a:p>
            <a:pPr marL="862329" marR="2082329" algn="ctr">
              <a:lnSpc>
                <a:spcPct val="95825"/>
              </a:lnSpc>
              <a:spcBef>
                <a:spcPts val="2082"/>
              </a:spcBef>
            </a:pPr>
            <a:r>
              <a:rPr sz="550" b="1" spc="9" dirty="0">
                <a:latin typeface="Arial"/>
                <a:cs typeface="Arial"/>
              </a:rPr>
              <a:t>R</a:t>
            </a:r>
            <a:r>
              <a:rPr sz="550" b="1" spc="29" dirty="0">
                <a:latin typeface="Arial"/>
                <a:cs typeface="Arial"/>
              </a:rPr>
              <a:t>e</a:t>
            </a:r>
            <a:r>
              <a:rPr sz="550" b="1" spc="0" dirty="0">
                <a:latin typeface="Arial"/>
                <a:cs typeface="Arial"/>
              </a:rPr>
              <a:t>g</a:t>
            </a:r>
            <a:r>
              <a:rPr sz="550" b="1" spc="14" dirty="0">
                <a:latin typeface="Arial"/>
                <a:cs typeface="Arial"/>
              </a:rPr>
              <a:t>i</a:t>
            </a:r>
            <a:r>
              <a:rPr sz="550" b="1" spc="4" dirty="0">
                <a:latin typeface="Arial"/>
                <a:cs typeface="Arial"/>
              </a:rPr>
              <a:t>s</a:t>
            </a:r>
            <a:r>
              <a:rPr sz="550" b="1" spc="29" dirty="0">
                <a:latin typeface="Arial"/>
                <a:cs typeface="Arial"/>
              </a:rPr>
              <a:t>t</a:t>
            </a:r>
            <a:r>
              <a:rPr sz="550" b="1" spc="25" dirty="0">
                <a:latin typeface="Arial"/>
                <a:cs typeface="Arial"/>
              </a:rPr>
              <a:t>r</a:t>
            </a:r>
            <a:r>
              <a:rPr sz="550" b="1" spc="0" dirty="0">
                <a:latin typeface="Arial"/>
                <a:cs typeface="Arial"/>
              </a:rPr>
              <a:t>o</a:t>
            </a:r>
            <a:endParaRPr sz="550">
              <a:latin typeface="Arial"/>
              <a:cs typeface="Arial"/>
            </a:endParaRPr>
          </a:p>
          <a:p>
            <a:pPr marL="1710308" marR="1442011" algn="ctr">
              <a:lnSpc>
                <a:spcPct val="95825"/>
              </a:lnSpc>
              <a:spcBef>
                <a:spcPts val="1435"/>
              </a:spcBef>
            </a:pPr>
            <a:r>
              <a:rPr sz="750" b="1" spc="9" dirty="0">
                <a:latin typeface="Arial"/>
                <a:cs typeface="Arial"/>
              </a:rPr>
              <a:t>Si</a:t>
            </a:r>
            <a:endParaRPr sz="750">
              <a:latin typeface="Arial"/>
              <a:cs typeface="Arial"/>
            </a:endParaRPr>
          </a:p>
          <a:p>
            <a:pPr marL="868933">
              <a:lnSpc>
                <a:spcPts val="950"/>
              </a:lnSpc>
              <a:spcBef>
                <a:spcPts val="47"/>
              </a:spcBef>
            </a:pPr>
            <a:r>
              <a:rPr sz="825" b="1" spc="0" baseline="26352" dirty="0">
                <a:latin typeface="Arial"/>
                <a:cs typeface="Arial"/>
              </a:rPr>
              <a:t>F</a:t>
            </a:r>
            <a:r>
              <a:rPr sz="825" b="1" spc="14" baseline="26352" dirty="0">
                <a:latin typeface="Arial"/>
                <a:cs typeface="Arial"/>
              </a:rPr>
              <a:t>i</a:t>
            </a:r>
            <a:r>
              <a:rPr sz="825" b="1" spc="0" baseline="26352" dirty="0">
                <a:latin typeface="Arial"/>
                <a:cs typeface="Arial"/>
              </a:rPr>
              <a:t>n                                                             </a:t>
            </a:r>
            <a:r>
              <a:rPr sz="825" b="1" spc="39" baseline="26352" dirty="0">
                <a:latin typeface="Arial"/>
                <a:cs typeface="Arial"/>
              </a:rPr>
              <a:t> </a:t>
            </a:r>
            <a:r>
              <a:rPr sz="975" b="1" spc="9" baseline="-4459" dirty="0">
                <a:latin typeface="Arial"/>
                <a:cs typeface="Arial"/>
              </a:rPr>
              <a:t>Fi</a:t>
            </a:r>
            <a:r>
              <a:rPr sz="975" b="1" spc="0" baseline="-4459" dirty="0"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  <a:p>
            <a:pPr marL="747013">
              <a:lnSpc>
                <a:spcPct val="95825"/>
              </a:lnSpc>
              <a:spcBef>
                <a:spcPts val="1686"/>
              </a:spcBef>
            </a:pPr>
            <a:r>
              <a:rPr sz="550" b="1" spc="9" dirty="0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  <a:p>
            <a:pPr marL="1617980" marR="1560159" algn="ctr">
              <a:lnSpc>
                <a:spcPct val="95825"/>
              </a:lnSpc>
              <a:spcBef>
                <a:spcPts val="615"/>
              </a:spcBef>
            </a:pPr>
            <a:r>
              <a:rPr sz="550" b="1" spc="-9" dirty="0">
                <a:latin typeface="Arial"/>
                <a:cs typeface="Arial"/>
              </a:rPr>
              <a:t>Si</a:t>
            </a:r>
            <a:endParaRPr sz="550">
              <a:latin typeface="Arial"/>
              <a:cs typeface="Arial"/>
            </a:endParaRPr>
          </a:p>
          <a:p>
            <a:pPr marL="828706" marR="753558" algn="ctr">
              <a:lnSpc>
                <a:spcPts val="732"/>
              </a:lnSpc>
              <a:spcBef>
                <a:spcPts val="250"/>
              </a:spcBef>
            </a:pPr>
            <a:r>
              <a:rPr sz="825" spc="9" baseline="10541" dirty="0">
                <a:latin typeface="Arial"/>
                <a:cs typeface="Arial"/>
              </a:rPr>
              <a:t>N</a:t>
            </a:r>
            <a:r>
              <a:rPr sz="825" spc="4" baseline="10541" dirty="0">
                <a:latin typeface="Arial"/>
                <a:cs typeface="Arial"/>
              </a:rPr>
              <a:t>o</a:t>
            </a:r>
            <a:r>
              <a:rPr sz="825" spc="-9" baseline="10541" dirty="0">
                <a:latin typeface="Arial"/>
                <a:cs typeface="Arial"/>
              </a:rPr>
              <a:t>t</a:t>
            </a:r>
            <a:r>
              <a:rPr sz="825" spc="4" baseline="10541" dirty="0">
                <a:latin typeface="Arial"/>
                <a:cs typeface="Arial"/>
              </a:rPr>
              <a:t>a</a:t>
            </a:r>
            <a:r>
              <a:rPr sz="825" spc="-9" baseline="10541" dirty="0">
                <a:latin typeface="Arial"/>
                <a:cs typeface="Arial"/>
              </a:rPr>
              <a:t>&gt;=</a:t>
            </a:r>
            <a:r>
              <a:rPr sz="825" spc="4" baseline="10541" dirty="0">
                <a:latin typeface="Arial"/>
                <a:cs typeface="Arial"/>
              </a:rPr>
              <a:t>1</a:t>
            </a:r>
            <a:r>
              <a:rPr sz="825" spc="0" baseline="10541" dirty="0">
                <a:latin typeface="Arial"/>
                <a:cs typeface="Arial"/>
              </a:rPr>
              <a:t>9</a:t>
            </a:r>
            <a:r>
              <a:rPr sz="825" spc="147" baseline="10541" dirty="0">
                <a:latin typeface="Arial"/>
                <a:cs typeface="Arial"/>
              </a:rPr>
              <a:t> </a:t>
            </a:r>
            <a:r>
              <a:rPr sz="825" b="1" spc="4" baseline="10541" dirty="0">
                <a:latin typeface="Arial"/>
                <a:cs typeface="Arial"/>
              </a:rPr>
              <a:t>O</a:t>
            </a:r>
            <a:r>
              <a:rPr sz="825" b="1" spc="0" baseline="10541" dirty="0">
                <a:latin typeface="Arial"/>
                <a:cs typeface="Arial"/>
              </a:rPr>
              <a:t>R                                 </a:t>
            </a:r>
            <a:r>
              <a:rPr sz="825" b="1" spc="64" baseline="10541" dirty="0">
                <a:latin typeface="Arial"/>
                <a:cs typeface="Arial"/>
              </a:rPr>
              <a:t> 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-19" dirty="0">
                <a:latin typeface="Arial"/>
                <a:cs typeface="Arial"/>
              </a:rPr>
              <a:t>u</a:t>
            </a:r>
            <a:r>
              <a:rPr sz="550" spc="4" dirty="0">
                <a:latin typeface="Arial"/>
                <a:cs typeface="Arial"/>
              </a:rPr>
              <a:t>e</a:t>
            </a:r>
            <a:r>
              <a:rPr sz="550" spc="-9" dirty="0">
                <a:latin typeface="Arial"/>
                <a:cs typeface="Arial"/>
              </a:rPr>
              <a:t>v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0" dirty="0">
                <a:latin typeface="Arial"/>
                <a:cs typeface="Arial"/>
              </a:rPr>
              <a:t>a </a:t>
            </a:r>
            <a:r>
              <a:rPr sz="550" spc="9" dirty="0">
                <a:latin typeface="Arial"/>
                <a:cs typeface="Arial"/>
              </a:rPr>
              <a:t> </a:t>
            </a:r>
            <a:r>
              <a:rPr sz="550" spc="0" dirty="0">
                <a:latin typeface="Arial"/>
                <a:cs typeface="Arial"/>
              </a:rPr>
              <a:t>=</a:t>
            </a:r>
            <a:r>
              <a:rPr sz="550" spc="29" dirty="0">
                <a:latin typeface="Arial"/>
                <a:cs typeface="Arial"/>
              </a:rPr>
              <a:t> </a:t>
            </a:r>
            <a:r>
              <a:rPr sz="550" spc="34" dirty="0">
                <a:latin typeface="Arial"/>
                <a:cs typeface="Arial"/>
              </a:rPr>
              <a:t>“</a:t>
            </a:r>
            <a:r>
              <a:rPr sz="550" spc="-9" dirty="0">
                <a:latin typeface="Arial"/>
                <a:cs typeface="Arial"/>
              </a:rPr>
              <a:t>A</a:t>
            </a:r>
            <a:r>
              <a:rPr sz="550" spc="0" dirty="0">
                <a:latin typeface="Arial"/>
                <a:cs typeface="Arial"/>
              </a:rPr>
              <a:t>”</a:t>
            </a:r>
            <a:endParaRPr sz="550">
              <a:latin typeface="Arial"/>
              <a:cs typeface="Arial"/>
            </a:endParaRPr>
          </a:p>
          <a:p>
            <a:pPr marL="829640" marR="2099456" algn="ctr">
              <a:lnSpc>
                <a:spcPts val="600"/>
              </a:lnSpc>
              <a:spcBef>
                <a:spcPts val="30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29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29" dirty="0">
                <a:latin typeface="Arial"/>
                <a:cs typeface="Arial"/>
              </a:rPr>
              <a:t>a</a:t>
            </a:r>
            <a:r>
              <a:rPr sz="550" spc="14" dirty="0">
                <a:latin typeface="Arial"/>
                <a:cs typeface="Arial"/>
              </a:rPr>
              <a:t>&lt;=</a:t>
            </a:r>
            <a:r>
              <a:rPr sz="550" spc="29" dirty="0">
                <a:latin typeface="Arial"/>
                <a:cs typeface="Arial"/>
              </a:rPr>
              <a:t>2</a:t>
            </a:r>
            <a:r>
              <a:rPr sz="550" spc="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982421" marR="2173079" algn="ctr">
              <a:lnSpc>
                <a:spcPct val="95825"/>
              </a:lnSpc>
              <a:spcBef>
                <a:spcPts val="1065"/>
              </a:spcBef>
            </a:pPr>
            <a:r>
              <a:rPr sz="550" b="1" spc="9" dirty="0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  <a:p>
            <a:pPr marL="1649933" marR="1537248" algn="ctr">
              <a:lnSpc>
                <a:spcPct val="95825"/>
              </a:lnSpc>
              <a:spcBef>
                <a:spcPts val="1143"/>
              </a:spcBef>
            </a:pPr>
            <a:r>
              <a:rPr sz="550" b="1" spc="-9" dirty="0">
                <a:latin typeface="Arial"/>
                <a:cs typeface="Arial"/>
              </a:rPr>
              <a:t>Si</a:t>
            </a:r>
            <a:endParaRPr sz="550">
              <a:latin typeface="Arial"/>
              <a:cs typeface="Arial"/>
            </a:endParaRPr>
          </a:p>
          <a:p>
            <a:pPr marL="807389" marR="717092" algn="ctr">
              <a:lnSpc>
                <a:spcPts val="732"/>
              </a:lnSpc>
              <a:spcBef>
                <a:spcPts val="105"/>
              </a:spcBef>
            </a:pPr>
            <a:r>
              <a:rPr sz="825" spc="9" baseline="10541" dirty="0">
                <a:latin typeface="Arial"/>
                <a:cs typeface="Arial"/>
              </a:rPr>
              <a:t>N</a:t>
            </a:r>
            <a:r>
              <a:rPr sz="825" spc="4" baseline="10541" dirty="0">
                <a:latin typeface="Arial"/>
                <a:cs typeface="Arial"/>
              </a:rPr>
              <a:t>o</a:t>
            </a:r>
            <a:r>
              <a:rPr sz="825" spc="-9" baseline="10541" dirty="0">
                <a:latin typeface="Arial"/>
                <a:cs typeface="Arial"/>
              </a:rPr>
              <a:t>t</a:t>
            </a:r>
            <a:r>
              <a:rPr sz="825" spc="9" baseline="10541" dirty="0">
                <a:latin typeface="Arial"/>
                <a:cs typeface="Arial"/>
              </a:rPr>
              <a:t>a</a:t>
            </a:r>
            <a:r>
              <a:rPr sz="825" spc="-9" baseline="10541" dirty="0">
                <a:latin typeface="Arial"/>
                <a:cs typeface="Arial"/>
              </a:rPr>
              <a:t>&gt;=</a:t>
            </a:r>
            <a:r>
              <a:rPr sz="825" spc="4" baseline="10541" dirty="0">
                <a:latin typeface="Arial"/>
                <a:cs typeface="Arial"/>
              </a:rPr>
              <a:t>1</a:t>
            </a:r>
            <a:r>
              <a:rPr sz="825" spc="0" baseline="10541" dirty="0">
                <a:latin typeface="Arial"/>
                <a:cs typeface="Arial"/>
              </a:rPr>
              <a:t>6</a:t>
            </a:r>
            <a:r>
              <a:rPr sz="825" spc="142" baseline="10541" dirty="0">
                <a:latin typeface="Arial"/>
                <a:cs typeface="Arial"/>
              </a:rPr>
              <a:t> </a:t>
            </a:r>
            <a:r>
              <a:rPr sz="825" b="1" spc="4" baseline="10541" dirty="0">
                <a:latin typeface="Arial"/>
                <a:cs typeface="Arial"/>
              </a:rPr>
              <a:t>O</a:t>
            </a:r>
            <a:r>
              <a:rPr sz="825" b="1" spc="0" baseline="10541" dirty="0">
                <a:latin typeface="Arial"/>
                <a:cs typeface="Arial"/>
              </a:rPr>
              <a:t>R                                    </a:t>
            </a:r>
            <a:r>
              <a:rPr sz="825" b="1" spc="64" baseline="10541" dirty="0">
                <a:latin typeface="Arial"/>
                <a:cs typeface="Arial"/>
              </a:rPr>
              <a:t> 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-19" dirty="0">
                <a:latin typeface="Arial"/>
                <a:cs typeface="Arial"/>
              </a:rPr>
              <a:t>u</a:t>
            </a:r>
            <a:r>
              <a:rPr sz="550" spc="4" dirty="0">
                <a:latin typeface="Arial"/>
                <a:cs typeface="Arial"/>
              </a:rPr>
              <a:t>e</a:t>
            </a:r>
            <a:r>
              <a:rPr sz="550" spc="-9" dirty="0">
                <a:latin typeface="Arial"/>
                <a:cs typeface="Arial"/>
              </a:rPr>
              <a:t>v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0" dirty="0">
                <a:latin typeface="Arial"/>
                <a:cs typeface="Arial"/>
              </a:rPr>
              <a:t>a </a:t>
            </a:r>
            <a:r>
              <a:rPr sz="550" spc="9" dirty="0">
                <a:latin typeface="Arial"/>
                <a:cs typeface="Arial"/>
              </a:rPr>
              <a:t> </a:t>
            </a:r>
            <a:r>
              <a:rPr sz="550" spc="0" dirty="0">
                <a:latin typeface="Arial"/>
                <a:cs typeface="Arial"/>
              </a:rPr>
              <a:t>=</a:t>
            </a:r>
            <a:r>
              <a:rPr sz="550" spc="29" dirty="0">
                <a:latin typeface="Arial"/>
                <a:cs typeface="Arial"/>
              </a:rPr>
              <a:t> “</a:t>
            </a:r>
            <a:r>
              <a:rPr sz="550" spc="-9" dirty="0">
                <a:latin typeface="Arial"/>
                <a:cs typeface="Arial"/>
              </a:rPr>
              <a:t>B</a:t>
            </a:r>
            <a:r>
              <a:rPr sz="550" spc="0" dirty="0">
                <a:latin typeface="Arial"/>
                <a:cs typeface="Arial"/>
              </a:rPr>
              <a:t>”</a:t>
            </a:r>
            <a:endParaRPr sz="550">
              <a:latin typeface="Arial"/>
              <a:cs typeface="Arial"/>
            </a:endParaRPr>
          </a:p>
          <a:p>
            <a:pPr marL="977569" marR="2168227" algn="ctr">
              <a:lnSpc>
                <a:spcPct val="95825"/>
              </a:lnSpc>
              <a:spcBef>
                <a:spcPts val="2031"/>
              </a:spcBef>
            </a:pPr>
            <a:r>
              <a:rPr sz="550" b="1" spc="9" dirty="0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  <a:p>
            <a:pPr marL="1640022" marR="1545626" algn="ctr">
              <a:lnSpc>
                <a:spcPct val="95825"/>
              </a:lnSpc>
              <a:spcBef>
                <a:spcPts val="1193"/>
              </a:spcBef>
            </a:pPr>
            <a:r>
              <a:rPr sz="550" b="1" spc="-9" dirty="0">
                <a:latin typeface="Arial"/>
                <a:cs typeface="Arial"/>
              </a:rPr>
              <a:t>Si</a:t>
            </a:r>
            <a:endParaRPr sz="550">
              <a:latin typeface="Arial"/>
              <a:cs typeface="Arial"/>
            </a:endParaRPr>
          </a:p>
          <a:p>
            <a:pPr marL="823213">
              <a:lnSpc>
                <a:spcPct val="95825"/>
              </a:lnSpc>
              <a:spcBef>
                <a:spcPts val="445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29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29" dirty="0">
                <a:latin typeface="Arial"/>
                <a:cs typeface="Arial"/>
              </a:rPr>
              <a:t>a</a:t>
            </a:r>
            <a:r>
              <a:rPr sz="550" spc="14" dirty="0">
                <a:latin typeface="Arial"/>
                <a:cs typeface="Arial"/>
              </a:rPr>
              <a:t>&lt;=</a:t>
            </a:r>
            <a:r>
              <a:rPr sz="550" spc="29" dirty="0">
                <a:latin typeface="Arial"/>
                <a:cs typeface="Arial"/>
              </a:rPr>
              <a:t>1</a:t>
            </a:r>
            <a:r>
              <a:rPr sz="550" spc="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  <a:p>
            <a:pPr marL="982421" marR="2173079" algn="ctr">
              <a:lnSpc>
                <a:spcPct val="95825"/>
              </a:lnSpc>
              <a:spcBef>
                <a:spcPts val="1887"/>
              </a:spcBef>
            </a:pPr>
            <a:r>
              <a:rPr sz="550" b="1" spc="9" dirty="0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  <a:p>
            <a:pPr marL="1649933" marR="1537248" algn="ctr">
              <a:lnSpc>
                <a:spcPct val="95825"/>
              </a:lnSpc>
              <a:spcBef>
                <a:spcPts val="254"/>
              </a:spcBef>
            </a:pPr>
            <a:r>
              <a:rPr sz="550" b="1" spc="-9" dirty="0">
                <a:latin typeface="Arial"/>
                <a:cs typeface="Arial"/>
              </a:rPr>
              <a:t>Si</a:t>
            </a:r>
            <a:endParaRPr sz="550">
              <a:latin typeface="Arial"/>
              <a:cs typeface="Arial"/>
            </a:endParaRPr>
          </a:p>
          <a:p>
            <a:pPr marL="2000376">
              <a:lnSpc>
                <a:spcPct val="95825"/>
              </a:lnSpc>
              <a:spcBef>
                <a:spcPts val="519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-19" dirty="0">
                <a:latin typeface="Arial"/>
                <a:cs typeface="Arial"/>
              </a:rPr>
              <a:t>u</a:t>
            </a:r>
            <a:r>
              <a:rPr sz="550" spc="4" dirty="0">
                <a:latin typeface="Arial"/>
                <a:cs typeface="Arial"/>
              </a:rPr>
              <a:t>e</a:t>
            </a:r>
            <a:r>
              <a:rPr sz="550" spc="-9" dirty="0">
                <a:latin typeface="Arial"/>
                <a:cs typeface="Arial"/>
              </a:rPr>
              <a:t>v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0" dirty="0">
                <a:latin typeface="Arial"/>
                <a:cs typeface="Arial"/>
              </a:rPr>
              <a:t>a </a:t>
            </a:r>
            <a:r>
              <a:rPr sz="550" spc="9" dirty="0">
                <a:latin typeface="Arial"/>
                <a:cs typeface="Arial"/>
              </a:rPr>
              <a:t> </a:t>
            </a:r>
            <a:r>
              <a:rPr sz="550" spc="0" dirty="0">
                <a:latin typeface="Arial"/>
                <a:cs typeface="Arial"/>
              </a:rPr>
              <a:t>=</a:t>
            </a:r>
            <a:r>
              <a:rPr sz="550" spc="29" dirty="0">
                <a:latin typeface="Arial"/>
                <a:cs typeface="Arial"/>
              </a:rPr>
              <a:t> </a:t>
            </a:r>
            <a:r>
              <a:rPr sz="550" spc="9" dirty="0">
                <a:latin typeface="Arial"/>
                <a:cs typeface="Arial"/>
              </a:rPr>
              <a:t>“D</a:t>
            </a:r>
            <a:r>
              <a:rPr sz="550" spc="0" dirty="0">
                <a:latin typeface="Arial"/>
                <a:cs typeface="Arial"/>
              </a:rPr>
              <a:t>”</a:t>
            </a:r>
            <a:endParaRPr sz="550">
              <a:latin typeface="Arial"/>
              <a:cs typeface="Arial"/>
            </a:endParaRPr>
          </a:p>
          <a:p>
            <a:pPr marL="982421" marR="2173079" algn="ctr">
              <a:lnSpc>
                <a:spcPct val="95825"/>
              </a:lnSpc>
              <a:spcBef>
                <a:spcPts val="1818"/>
              </a:spcBef>
            </a:pPr>
            <a:r>
              <a:rPr sz="550" b="1" spc="9" dirty="0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  <a:p>
            <a:pPr marL="1636902" marR="1542506" algn="ctr">
              <a:lnSpc>
                <a:spcPct val="95825"/>
              </a:lnSpc>
              <a:spcBef>
                <a:spcPts val="1119"/>
              </a:spcBef>
            </a:pPr>
            <a:r>
              <a:rPr sz="550" b="1" spc="-9" dirty="0">
                <a:latin typeface="Arial"/>
                <a:cs typeface="Arial"/>
              </a:rPr>
              <a:t>Si</a:t>
            </a:r>
            <a:endParaRPr sz="550">
              <a:latin typeface="Arial"/>
              <a:cs typeface="Arial"/>
            </a:endParaRPr>
          </a:p>
          <a:p>
            <a:pPr marL="823213">
              <a:lnSpc>
                <a:spcPct val="95825"/>
              </a:lnSpc>
              <a:spcBef>
                <a:spcPts val="639"/>
              </a:spcBef>
            </a:pPr>
            <a:r>
              <a:rPr sz="550" spc="9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4" dirty="0">
                <a:latin typeface="Arial"/>
                <a:cs typeface="Arial"/>
              </a:rPr>
              <a:t>a</a:t>
            </a:r>
            <a:r>
              <a:rPr sz="550" spc="-9" dirty="0">
                <a:latin typeface="Arial"/>
                <a:cs typeface="Arial"/>
              </a:rPr>
              <a:t>&lt;</a:t>
            </a:r>
            <a:r>
              <a:rPr sz="550" spc="0" dirty="0">
                <a:latin typeface="Arial"/>
                <a:cs typeface="Arial"/>
              </a:rPr>
              <a:t>=</a:t>
            </a:r>
            <a:r>
              <a:rPr sz="550" spc="107" dirty="0">
                <a:latin typeface="Arial"/>
                <a:cs typeface="Arial"/>
              </a:rPr>
              <a:t> </a:t>
            </a:r>
            <a:r>
              <a:rPr sz="550" spc="0" dirty="0">
                <a:latin typeface="Arial"/>
                <a:cs typeface="Arial"/>
              </a:rPr>
              <a:t>9</a:t>
            </a:r>
            <a:endParaRPr sz="550">
              <a:latin typeface="Arial"/>
              <a:cs typeface="Arial"/>
            </a:endParaRPr>
          </a:p>
          <a:p>
            <a:pPr marL="981654" marR="2172313" algn="ctr">
              <a:lnSpc>
                <a:spcPct val="95825"/>
              </a:lnSpc>
              <a:spcBef>
                <a:spcPts val="1599"/>
              </a:spcBef>
            </a:pPr>
            <a:r>
              <a:rPr sz="550" b="1" spc="9" dirty="0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  <a:p>
            <a:pPr marL="643712" marR="1922105" algn="ctr">
              <a:lnSpc>
                <a:spcPct val="95825"/>
              </a:lnSpc>
              <a:spcBef>
                <a:spcPts val="639"/>
              </a:spcBef>
            </a:pPr>
            <a:r>
              <a:rPr sz="550" spc="9" dirty="0">
                <a:latin typeface="Arial"/>
                <a:cs typeface="Arial"/>
              </a:rPr>
              <a:t>R</a:t>
            </a:r>
            <a:r>
              <a:rPr sz="550" spc="4" dirty="0">
                <a:latin typeface="Arial"/>
                <a:cs typeface="Arial"/>
              </a:rPr>
              <a:t>e</a:t>
            </a:r>
            <a:r>
              <a:rPr sz="550" spc="-19" dirty="0">
                <a:latin typeface="Arial"/>
                <a:cs typeface="Arial"/>
              </a:rPr>
              <a:t>g</a:t>
            </a:r>
            <a:r>
              <a:rPr sz="550" spc="-4" dirty="0">
                <a:latin typeface="Arial"/>
                <a:cs typeface="Arial"/>
              </a:rPr>
              <a:t>i</a:t>
            </a:r>
            <a:r>
              <a:rPr sz="550" spc="9" dirty="0">
                <a:latin typeface="Arial"/>
                <a:cs typeface="Arial"/>
              </a:rPr>
              <a:t>s</a:t>
            </a:r>
            <a:r>
              <a:rPr sz="550" spc="-9" dirty="0">
                <a:latin typeface="Arial"/>
                <a:cs typeface="Arial"/>
              </a:rPr>
              <a:t>t</a:t>
            </a:r>
            <a:r>
              <a:rPr sz="550" spc="9" dirty="0">
                <a:latin typeface="Arial"/>
                <a:cs typeface="Arial"/>
              </a:rPr>
              <a:t>r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0" dirty="0">
                <a:latin typeface="Arial"/>
                <a:cs typeface="Arial"/>
              </a:rPr>
              <a:t>,</a:t>
            </a:r>
            <a:r>
              <a:rPr sz="550" spc="127" dirty="0">
                <a:latin typeface="Arial"/>
                <a:cs typeface="Arial"/>
              </a:rPr>
              <a:t> </a:t>
            </a:r>
            <a:r>
              <a:rPr sz="550" spc="34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u</a:t>
            </a:r>
            <a:r>
              <a:rPr sz="550" spc="29" dirty="0">
                <a:latin typeface="Arial"/>
                <a:cs typeface="Arial"/>
              </a:rPr>
              <a:t>e</a:t>
            </a:r>
            <a:r>
              <a:rPr sz="550" spc="-9" dirty="0">
                <a:latin typeface="Arial"/>
                <a:cs typeface="Arial"/>
              </a:rPr>
              <a:t>v</a:t>
            </a:r>
            <a:r>
              <a:rPr sz="550" spc="29" dirty="0">
                <a:latin typeface="Arial"/>
                <a:cs typeface="Arial"/>
              </a:rPr>
              <a:t>a</a:t>
            </a:r>
            <a:r>
              <a:rPr sz="550" spc="34" dirty="0">
                <a:latin typeface="Arial"/>
                <a:cs typeface="Arial"/>
              </a:rPr>
              <a:t>N</a:t>
            </a:r>
            <a:r>
              <a:rPr sz="550" spc="4" dirty="0">
                <a:latin typeface="Arial"/>
                <a:cs typeface="Arial"/>
              </a:rPr>
              <a:t>o</a:t>
            </a:r>
            <a:r>
              <a:rPr sz="550" spc="14" dirty="0">
                <a:latin typeface="Arial"/>
                <a:cs typeface="Arial"/>
              </a:rPr>
              <a:t>t</a:t>
            </a:r>
            <a:r>
              <a:rPr sz="550" spc="0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  <a:p>
            <a:pPr marL="890600" marR="2106695" algn="ctr">
              <a:lnSpc>
                <a:spcPct val="95825"/>
              </a:lnSpc>
              <a:spcBef>
                <a:spcPts val="4099"/>
              </a:spcBef>
            </a:pPr>
            <a:r>
              <a:rPr sz="550" b="1" spc="9" dirty="0">
                <a:latin typeface="Times New Roman"/>
                <a:cs typeface="Times New Roman"/>
              </a:rPr>
              <a:t>R</a:t>
            </a:r>
            <a:r>
              <a:rPr sz="550" b="1" spc="19" dirty="0">
                <a:latin typeface="Times New Roman"/>
                <a:cs typeface="Times New Roman"/>
              </a:rPr>
              <a:t>e</a:t>
            </a:r>
            <a:r>
              <a:rPr sz="550" b="1" spc="9" dirty="0">
                <a:latin typeface="Times New Roman"/>
                <a:cs typeface="Times New Roman"/>
              </a:rPr>
              <a:t>to</a:t>
            </a:r>
            <a:r>
              <a:rPr sz="550" b="1" spc="19" dirty="0">
                <a:latin typeface="Times New Roman"/>
                <a:cs typeface="Times New Roman"/>
              </a:rPr>
              <a:t>r</a:t>
            </a:r>
            <a:r>
              <a:rPr sz="550" b="1" spc="4" dirty="0">
                <a:latin typeface="Times New Roman"/>
                <a:cs typeface="Times New Roman"/>
              </a:rPr>
              <a:t>n</a:t>
            </a:r>
            <a:r>
              <a:rPr sz="550" b="1" spc="0" dirty="0">
                <a:latin typeface="Times New Roman"/>
                <a:cs typeface="Times New Roman"/>
              </a:rPr>
              <a:t>o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8753221"/>
            <a:ext cx="6199327" cy="634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  <a:spcBef>
                <a:spcPts val="25"/>
              </a:spcBef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9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59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9" dirty="0">
                <a:latin typeface="Arial"/>
                <a:cs typeface="Arial"/>
              </a:rPr>
              <a:t>opu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5" dirty="0">
                <a:latin typeface="Arial"/>
                <a:cs typeface="Arial"/>
              </a:rPr>
              <a:t>t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  <a:spcBef>
                <a:spcPts val="1340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za</a:t>
            </a:r>
            <a:r>
              <a:rPr sz="950" spc="101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7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09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4" dirty="0">
                <a:latin typeface="Arial"/>
                <a:cs typeface="Arial"/>
              </a:rPr>
              <a:t>e</a:t>
            </a:r>
            <a:r>
              <a:rPr sz="950" b="1" spc="-9" dirty="0">
                <a:latin typeface="Arial"/>
                <a:cs typeface="Arial"/>
              </a:rPr>
              <a:t>nt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s</a:t>
            </a:r>
            <a:r>
              <a:rPr sz="950" b="1" spc="128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(</a:t>
            </a:r>
            <a:r>
              <a:rPr sz="950" spc="54" dirty="0">
                <a:latin typeface="Arial"/>
                <a:cs typeface="Arial"/>
              </a:rPr>
              <a:t>W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19" dirty="0">
                <a:latin typeface="Arial"/>
                <a:cs typeface="Arial"/>
              </a:rPr>
              <a:t>il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)</a:t>
            </a:r>
            <a:r>
              <a:rPr sz="950" spc="0" dirty="0">
                <a:latin typeface="Arial"/>
                <a:cs typeface="Arial"/>
              </a:rPr>
              <a:t>;</a:t>
            </a:r>
            <a:r>
              <a:rPr sz="950" spc="10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é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z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4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n</a:t>
            </a:r>
            <a:r>
              <a:rPr sz="950" b="1" spc="27" dirty="0">
                <a:latin typeface="Arial"/>
                <a:cs typeface="Arial"/>
              </a:rPr>
              <a:t> </a:t>
            </a:r>
            <a:r>
              <a:rPr sz="950" b="1" spc="0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as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63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(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2DE35A-7B0D-449C-BA8D-7E528822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1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5046345" y="3350894"/>
            <a:ext cx="10159" cy="125095"/>
          </a:xfrm>
          <a:custGeom>
            <a:avLst/>
            <a:gdLst/>
            <a:ahLst/>
            <a:cxnLst/>
            <a:rect l="l" t="t" r="r" b="b"/>
            <a:pathLst>
              <a:path w="10159" h="125095">
                <a:moveTo>
                  <a:pt x="10159" y="109220"/>
                </a:moveTo>
                <a:lnTo>
                  <a:pt x="10159" y="4445"/>
                </a:lnTo>
                <a:lnTo>
                  <a:pt x="8254" y="1270"/>
                </a:lnTo>
                <a:lnTo>
                  <a:pt x="4444" y="0"/>
                </a:lnTo>
                <a:lnTo>
                  <a:pt x="1269" y="1270"/>
                </a:lnTo>
                <a:lnTo>
                  <a:pt x="0" y="4445"/>
                </a:lnTo>
                <a:lnTo>
                  <a:pt x="0" y="121920"/>
                </a:lnTo>
                <a:lnTo>
                  <a:pt x="1269" y="125095"/>
                </a:lnTo>
                <a:lnTo>
                  <a:pt x="10159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50790" y="3460114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14595" y="3460114"/>
            <a:ext cx="73659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31750" y="0"/>
                </a:moveTo>
                <a:lnTo>
                  <a:pt x="0" y="0"/>
                </a:lnTo>
                <a:lnTo>
                  <a:pt x="36194" y="74295"/>
                </a:lnTo>
                <a:lnTo>
                  <a:pt x="36194" y="17145"/>
                </a:lnTo>
                <a:lnTo>
                  <a:pt x="40004" y="15875"/>
                </a:lnTo>
                <a:lnTo>
                  <a:pt x="73659" y="0"/>
                </a:lnTo>
                <a:lnTo>
                  <a:pt x="41909" y="0"/>
                </a:lnTo>
                <a:lnTo>
                  <a:pt x="41909" y="12700"/>
                </a:lnTo>
                <a:lnTo>
                  <a:pt x="41909" y="0"/>
                </a:lnTo>
                <a:lnTo>
                  <a:pt x="33019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92650" y="3524250"/>
            <a:ext cx="1252854" cy="203834"/>
          </a:xfrm>
          <a:custGeom>
            <a:avLst/>
            <a:gdLst/>
            <a:ahLst/>
            <a:cxnLst/>
            <a:rect l="l" t="t" r="r" b="b"/>
            <a:pathLst>
              <a:path w="1252854" h="203834">
                <a:moveTo>
                  <a:pt x="0" y="203834"/>
                </a:moveTo>
                <a:lnTo>
                  <a:pt x="1252854" y="203834"/>
                </a:lnTo>
                <a:lnTo>
                  <a:pt x="1252854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92650" y="3524250"/>
            <a:ext cx="1252854" cy="203834"/>
          </a:xfrm>
          <a:custGeom>
            <a:avLst/>
            <a:gdLst/>
            <a:ahLst/>
            <a:cxnLst/>
            <a:rect l="l" t="t" r="r" b="b"/>
            <a:pathLst>
              <a:path w="1252854" h="203834">
                <a:moveTo>
                  <a:pt x="0" y="203834"/>
                </a:moveTo>
                <a:lnTo>
                  <a:pt x="1252854" y="203834"/>
                </a:lnTo>
                <a:lnTo>
                  <a:pt x="1252854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6345" y="3709034"/>
            <a:ext cx="10159" cy="125095"/>
          </a:xfrm>
          <a:custGeom>
            <a:avLst/>
            <a:gdLst/>
            <a:ahLst/>
            <a:cxnLst/>
            <a:rect l="l" t="t" r="r" b="b"/>
            <a:pathLst>
              <a:path w="10159" h="125095">
                <a:moveTo>
                  <a:pt x="10159" y="109220"/>
                </a:moveTo>
                <a:lnTo>
                  <a:pt x="10159" y="4445"/>
                </a:lnTo>
                <a:lnTo>
                  <a:pt x="8254" y="1270"/>
                </a:lnTo>
                <a:lnTo>
                  <a:pt x="4444" y="0"/>
                </a:lnTo>
                <a:lnTo>
                  <a:pt x="1269" y="1270"/>
                </a:lnTo>
                <a:lnTo>
                  <a:pt x="0" y="4445"/>
                </a:lnTo>
                <a:lnTo>
                  <a:pt x="0" y="121284"/>
                </a:lnTo>
                <a:lnTo>
                  <a:pt x="1269" y="125095"/>
                </a:lnTo>
                <a:lnTo>
                  <a:pt x="10159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0790" y="3818254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14595" y="3818254"/>
            <a:ext cx="73659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31750" y="0"/>
                </a:moveTo>
                <a:lnTo>
                  <a:pt x="0" y="0"/>
                </a:lnTo>
                <a:lnTo>
                  <a:pt x="36194" y="74295"/>
                </a:lnTo>
                <a:lnTo>
                  <a:pt x="36194" y="17145"/>
                </a:lnTo>
                <a:lnTo>
                  <a:pt x="40004" y="15875"/>
                </a:lnTo>
                <a:lnTo>
                  <a:pt x="73659" y="0"/>
                </a:lnTo>
                <a:lnTo>
                  <a:pt x="41909" y="0"/>
                </a:lnTo>
                <a:lnTo>
                  <a:pt x="41909" y="12064"/>
                </a:lnTo>
                <a:lnTo>
                  <a:pt x="41909" y="0"/>
                </a:lnTo>
                <a:lnTo>
                  <a:pt x="33019" y="15875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92650" y="3892550"/>
            <a:ext cx="805814" cy="179069"/>
          </a:xfrm>
          <a:custGeom>
            <a:avLst/>
            <a:gdLst/>
            <a:ahLst/>
            <a:cxnLst/>
            <a:rect l="l" t="t" r="r" b="b"/>
            <a:pathLst>
              <a:path w="805814" h="179069">
                <a:moveTo>
                  <a:pt x="160654" y="0"/>
                </a:moveTo>
                <a:lnTo>
                  <a:pt x="805814" y="0"/>
                </a:lnTo>
                <a:lnTo>
                  <a:pt x="641985" y="179069"/>
                </a:lnTo>
                <a:lnTo>
                  <a:pt x="0" y="179069"/>
                </a:lnTo>
                <a:lnTo>
                  <a:pt x="16065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48250" y="4067175"/>
            <a:ext cx="11429" cy="110489"/>
          </a:xfrm>
          <a:custGeom>
            <a:avLst/>
            <a:gdLst/>
            <a:ahLst/>
            <a:cxnLst/>
            <a:rect l="l" t="t" r="r" b="b"/>
            <a:pathLst>
              <a:path w="11429" h="110489">
                <a:moveTo>
                  <a:pt x="9525" y="94614"/>
                </a:moveTo>
                <a:lnTo>
                  <a:pt x="11429" y="5079"/>
                </a:lnTo>
                <a:lnTo>
                  <a:pt x="10795" y="1269"/>
                </a:lnTo>
                <a:lnTo>
                  <a:pt x="6985" y="0"/>
                </a:lnTo>
                <a:lnTo>
                  <a:pt x="3810" y="1269"/>
                </a:lnTo>
                <a:lnTo>
                  <a:pt x="2539" y="4444"/>
                </a:lnTo>
                <a:lnTo>
                  <a:pt x="635" y="94614"/>
                </a:lnTo>
                <a:lnTo>
                  <a:pt x="0" y="107314"/>
                </a:lnTo>
                <a:lnTo>
                  <a:pt x="635" y="110489"/>
                </a:lnTo>
                <a:lnTo>
                  <a:pt x="9525" y="94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50790" y="4163059"/>
            <a:ext cx="39370" cy="73025"/>
          </a:xfrm>
          <a:custGeom>
            <a:avLst/>
            <a:gdLst/>
            <a:ahLst/>
            <a:cxnLst/>
            <a:rect l="l" t="t" r="r" b="b"/>
            <a:pathLst>
              <a:path w="39370" h="73025">
                <a:moveTo>
                  <a:pt x="5080" y="14604"/>
                </a:moveTo>
                <a:lnTo>
                  <a:pt x="1270" y="15875"/>
                </a:lnTo>
                <a:lnTo>
                  <a:pt x="0" y="73025"/>
                </a:lnTo>
                <a:lnTo>
                  <a:pt x="39370" y="0"/>
                </a:lnTo>
                <a:lnTo>
                  <a:pt x="5080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5865" y="4160519"/>
            <a:ext cx="74295" cy="75565"/>
          </a:xfrm>
          <a:custGeom>
            <a:avLst/>
            <a:gdLst/>
            <a:ahLst/>
            <a:cxnLst/>
            <a:rect l="l" t="t" r="r" b="b"/>
            <a:pathLst>
              <a:path w="74295" h="75565">
                <a:moveTo>
                  <a:pt x="33020" y="1270"/>
                </a:moveTo>
                <a:lnTo>
                  <a:pt x="0" y="0"/>
                </a:lnTo>
                <a:lnTo>
                  <a:pt x="34925" y="75565"/>
                </a:lnTo>
                <a:lnTo>
                  <a:pt x="36195" y="18415"/>
                </a:lnTo>
                <a:lnTo>
                  <a:pt x="40005" y="17145"/>
                </a:lnTo>
                <a:lnTo>
                  <a:pt x="74295" y="2540"/>
                </a:lnTo>
                <a:lnTo>
                  <a:pt x="41910" y="1270"/>
                </a:lnTo>
                <a:lnTo>
                  <a:pt x="41275" y="13970"/>
                </a:lnTo>
                <a:lnTo>
                  <a:pt x="41910" y="1270"/>
                </a:lnTo>
                <a:lnTo>
                  <a:pt x="33020" y="17145"/>
                </a:lnTo>
                <a:lnTo>
                  <a:pt x="32385" y="13970"/>
                </a:lnTo>
                <a:lnTo>
                  <a:pt x="3302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3130" y="4190999"/>
            <a:ext cx="786765" cy="347980"/>
          </a:xfrm>
          <a:custGeom>
            <a:avLst/>
            <a:gdLst/>
            <a:ahLst/>
            <a:cxnLst/>
            <a:rect l="l" t="t" r="r" b="b"/>
            <a:pathLst>
              <a:path w="786765" h="347980">
                <a:moveTo>
                  <a:pt x="393700" y="0"/>
                </a:moveTo>
                <a:lnTo>
                  <a:pt x="0" y="173989"/>
                </a:lnTo>
                <a:lnTo>
                  <a:pt x="393700" y="347980"/>
                </a:lnTo>
                <a:lnTo>
                  <a:pt x="786765" y="173989"/>
                </a:lnTo>
                <a:lnTo>
                  <a:pt x="39370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23130" y="4190999"/>
            <a:ext cx="786765" cy="347980"/>
          </a:xfrm>
          <a:custGeom>
            <a:avLst/>
            <a:gdLst/>
            <a:ahLst/>
            <a:cxnLst/>
            <a:rect l="l" t="t" r="r" b="b"/>
            <a:pathLst>
              <a:path w="786765" h="347980">
                <a:moveTo>
                  <a:pt x="393700" y="0"/>
                </a:moveTo>
                <a:lnTo>
                  <a:pt x="0" y="173989"/>
                </a:lnTo>
                <a:lnTo>
                  <a:pt x="393700" y="347980"/>
                </a:lnTo>
                <a:lnTo>
                  <a:pt x="786765" y="173989"/>
                </a:lnTo>
                <a:lnTo>
                  <a:pt x="3937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52060" y="4519930"/>
            <a:ext cx="8889" cy="124459"/>
          </a:xfrm>
          <a:custGeom>
            <a:avLst/>
            <a:gdLst/>
            <a:ahLst/>
            <a:cxnLst/>
            <a:rect l="l" t="t" r="r" b="b"/>
            <a:pathLst>
              <a:path w="8889" h="124459">
                <a:moveTo>
                  <a:pt x="8889" y="109219"/>
                </a:moveTo>
                <a:lnTo>
                  <a:pt x="8889" y="4444"/>
                </a:lnTo>
                <a:lnTo>
                  <a:pt x="7619" y="634"/>
                </a:lnTo>
                <a:lnTo>
                  <a:pt x="4444" y="0"/>
                </a:lnTo>
                <a:lnTo>
                  <a:pt x="635" y="634"/>
                </a:lnTo>
                <a:lnTo>
                  <a:pt x="0" y="4444"/>
                </a:lnTo>
                <a:lnTo>
                  <a:pt x="0" y="121284"/>
                </a:lnTo>
                <a:lnTo>
                  <a:pt x="1269" y="124459"/>
                </a:lnTo>
                <a:lnTo>
                  <a:pt x="8889" y="109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6505" y="4628514"/>
            <a:ext cx="37465" cy="74930"/>
          </a:xfrm>
          <a:custGeom>
            <a:avLst/>
            <a:gdLst/>
            <a:ahLst/>
            <a:cxnLst/>
            <a:rect l="l" t="t" r="r" b="b"/>
            <a:pathLst>
              <a:path w="37465" h="74930">
                <a:moveTo>
                  <a:pt x="3810" y="15875"/>
                </a:moveTo>
                <a:lnTo>
                  <a:pt x="0" y="17780"/>
                </a:lnTo>
                <a:lnTo>
                  <a:pt x="635" y="74930"/>
                </a:lnTo>
                <a:lnTo>
                  <a:pt x="37465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0310" y="4628514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30">
                <a:moveTo>
                  <a:pt x="31750" y="635"/>
                </a:moveTo>
                <a:lnTo>
                  <a:pt x="0" y="635"/>
                </a:lnTo>
                <a:lnTo>
                  <a:pt x="36829" y="74930"/>
                </a:lnTo>
                <a:lnTo>
                  <a:pt x="36194" y="17780"/>
                </a:lnTo>
                <a:lnTo>
                  <a:pt x="40004" y="15875"/>
                </a:lnTo>
                <a:lnTo>
                  <a:pt x="73660" y="0"/>
                </a:lnTo>
                <a:lnTo>
                  <a:pt x="40639" y="635"/>
                </a:lnTo>
                <a:lnTo>
                  <a:pt x="40639" y="12700"/>
                </a:lnTo>
                <a:lnTo>
                  <a:pt x="40639" y="635"/>
                </a:lnTo>
                <a:lnTo>
                  <a:pt x="33019" y="15875"/>
                </a:lnTo>
                <a:lnTo>
                  <a:pt x="31750" y="12700"/>
                </a:lnTo>
                <a:lnTo>
                  <a:pt x="3175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82185" y="3190239"/>
            <a:ext cx="537844" cy="212725"/>
          </a:xfrm>
          <a:custGeom>
            <a:avLst/>
            <a:gdLst/>
            <a:ahLst/>
            <a:cxnLst/>
            <a:rect l="l" t="t" r="r" b="b"/>
            <a:pathLst>
              <a:path w="537844" h="212725">
                <a:moveTo>
                  <a:pt x="86360" y="0"/>
                </a:moveTo>
                <a:lnTo>
                  <a:pt x="60960" y="4445"/>
                </a:lnTo>
                <a:lnTo>
                  <a:pt x="38735" y="17145"/>
                </a:lnTo>
                <a:lnTo>
                  <a:pt x="20319" y="37465"/>
                </a:lnTo>
                <a:lnTo>
                  <a:pt x="6985" y="63500"/>
                </a:lnTo>
                <a:lnTo>
                  <a:pt x="635" y="93345"/>
                </a:lnTo>
                <a:lnTo>
                  <a:pt x="0" y="106045"/>
                </a:lnTo>
                <a:lnTo>
                  <a:pt x="635" y="122554"/>
                </a:lnTo>
                <a:lnTo>
                  <a:pt x="8254" y="151765"/>
                </a:lnTo>
                <a:lnTo>
                  <a:pt x="21589" y="177165"/>
                </a:lnTo>
                <a:lnTo>
                  <a:pt x="40639" y="196850"/>
                </a:lnTo>
                <a:lnTo>
                  <a:pt x="62864" y="208915"/>
                </a:lnTo>
                <a:lnTo>
                  <a:pt x="86360" y="212725"/>
                </a:lnTo>
                <a:lnTo>
                  <a:pt x="450850" y="212725"/>
                </a:lnTo>
                <a:lnTo>
                  <a:pt x="476250" y="208279"/>
                </a:lnTo>
                <a:lnTo>
                  <a:pt x="498475" y="195579"/>
                </a:lnTo>
                <a:lnTo>
                  <a:pt x="516889" y="175260"/>
                </a:lnTo>
                <a:lnTo>
                  <a:pt x="530225" y="149225"/>
                </a:lnTo>
                <a:lnTo>
                  <a:pt x="537210" y="119379"/>
                </a:lnTo>
                <a:lnTo>
                  <a:pt x="537844" y="106045"/>
                </a:lnTo>
                <a:lnTo>
                  <a:pt x="536575" y="90170"/>
                </a:lnTo>
                <a:lnTo>
                  <a:pt x="529589" y="60960"/>
                </a:lnTo>
                <a:lnTo>
                  <a:pt x="515619" y="35560"/>
                </a:lnTo>
                <a:lnTo>
                  <a:pt x="497204" y="15875"/>
                </a:lnTo>
                <a:lnTo>
                  <a:pt x="474344" y="3810"/>
                </a:lnTo>
                <a:lnTo>
                  <a:pt x="450850" y="0"/>
                </a:lnTo>
                <a:lnTo>
                  <a:pt x="8636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82185" y="3190239"/>
            <a:ext cx="537844" cy="212725"/>
          </a:xfrm>
          <a:custGeom>
            <a:avLst/>
            <a:gdLst/>
            <a:ahLst/>
            <a:cxnLst/>
            <a:rect l="l" t="t" r="r" b="b"/>
            <a:pathLst>
              <a:path w="537844" h="212725">
                <a:moveTo>
                  <a:pt x="86360" y="0"/>
                </a:moveTo>
                <a:lnTo>
                  <a:pt x="60960" y="4445"/>
                </a:lnTo>
                <a:lnTo>
                  <a:pt x="38735" y="17145"/>
                </a:lnTo>
                <a:lnTo>
                  <a:pt x="20319" y="37465"/>
                </a:lnTo>
                <a:lnTo>
                  <a:pt x="6985" y="63500"/>
                </a:lnTo>
                <a:lnTo>
                  <a:pt x="635" y="93345"/>
                </a:lnTo>
                <a:lnTo>
                  <a:pt x="0" y="106045"/>
                </a:lnTo>
                <a:lnTo>
                  <a:pt x="635" y="122554"/>
                </a:lnTo>
                <a:lnTo>
                  <a:pt x="8254" y="151765"/>
                </a:lnTo>
                <a:lnTo>
                  <a:pt x="21589" y="177165"/>
                </a:lnTo>
                <a:lnTo>
                  <a:pt x="40639" y="196850"/>
                </a:lnTo>
                <a:lnTo>
                  <a:pt x="62864" y="208915"/>
                </a:lnTo>
                <a:lnTo>
                  <a:pt x="86360" y="212725"/>
                </a:lnTo>
                <a:lnTo>
                  <a:pt x="450850" y="212725"/>
                </a:lnTo>
                <a:lnTo>
                  <a:pt x="476250" y="208279"/>
                </a:lnTo>
                <a:lnTo>
                  <a:pt x="498475" y="195579"/>
                </a:lnTo>
                <a:lnTo>
                  <a:pt x="516889" y="175260"/>
                </a:lnTo>
                <a:lnTo>
                  <a:pt x="530225" y="149225"/>
                </a:lnTo>
                <a:lnTo>
                  <a:pt x="537210" y="119379"/>
                </a:lnTo>
                <a:lnTo>
                  <a:pt x="537844" y="106045"/>
                </a:lnTo>
                <a:lnTo>
                  <a:pt x="536575" y="90170"/>
                </a:lnTo>
                <a:lnTo>
                  <a:pt x="529589" y="60960"/>
                </a:lnTo>
                <a:lnTo>
                  <a:pt x="515619" y="35560"/>
                </a:lnTo>
                <a:lnTo>
                  <a:pt x="497204" y="15875"/>
                </a:lnTo>
                <a:lnTo>
                  <a:pt x="474344" y="3810"/>
                </a:lnTo>
                <a:lnTo>
                  <a:pt x="450850" y="0"/>
                </a:lnTo>
                <a:lnTo>
                  <a:pt x="8636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60720" y="4265295"/>
            <a:ext cx="74294" cy="36829"/>
          </a:xfrm>
          <a:custGeom>
            <a:avLst/>
            <a:gdLst/>
            <a:ahLst/>
            <a:cxnLst/>
            <a:rect l="l" t="t" r="r" b="b"/>
            <a:pathLst>
              <a:path w="74294" h="36829">
                <a:moveTo>
                  <a:pt x="12064" y="32385"/>
                </a:moveTo>
                <a:lnTo>
                  <a:pt x="15239" y="33019"/>
                </a:lnTo>
                <a:lnTo>
                  <a:pt x="74294" y="36829"/>
                </a:lnTo>
                <a:lnTo>
                  <a:pt x="0" y="0"/>
                </a:lnTo>
                <a:lnTo>
                  <a:pt x="0" y="32385"/>
                </a:lnTo>
                <a:lnTo>
                  <a:pt x="12064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60720" y="4302124"/>
            <a:ext cx="74294" cy="36830"/>
          </a:xfrm>
          <a:custGeom>
            <a:avLst/>
            <a:gdLst/>
            <a:ahLst/>
            <a:cxnLst/>
            <a:rect l="l" t="t" r="r" b="b"/>
            <a:pathLst>
              <a:path w="74294" h="36830">
                <a:moveTo>
                  <a:pt x="12064" y="5080"/>
                </a:moveTo>
                <a:lnTo>
                  <a:pt x="0" y="4445"/>
                </a:lnTo>
                <a:lnTo>
                  <a:pt x="0" y="36830"/>
                </a:lnTo>
                <a:lnTo>
                  <a:pt x="74294" y="0"/>
                </a:lnTo>
                <a:lnTo>
                  <a:pt x="12064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8820" y="4297680"/>
            <a:ext cx="73659" cy="1671319"/>
          </a:xfrm>
          <a:custGeom>
            <a:avLst/>
            <a:gdLst/>
            <a:ahLst/>
            <a:cxnLst/>
            <a:rect l="l" t="t" r="r" b="b"/>
            <a:pathLst>
              <a:path w="73659" h="1671319">
                <a:moveTo>
                  <a:pt x="32384" y="1597659"/>
                </a:moveTo>
                <a:lnTo>
                  <a:pt x="0" y="1597659"/>
                </a:lnTo>
                <a:lnTo>
                  <a:pt x="36829" y="1671319"/>
                </a:lnTo>
                <a:lnTo>
                  <a:pt x="32384" y="1609725"/>
                </a:lnTo>
                <a:lnTo>
                  <a:pt x="33019" y="1612900"/>
                </a:lnTo>
                <a:lnTo>
                  <a:pt x="36829" y="1614169"/>
                </a:lnTo>
                <a:lnTo>
                  <a:pt x="40004" y="1612900"/>
                </a:lnTo>
                <a:lnTo>
                  <a:pt x="41275" y="1609725"/>
                </a:lnTo>
                <a:lnTo>
                  <a:pt x="73659" y="1597659"/>
                </a:lnTo>
                <a:lnTo>
                  <a:pt x="41275" y="1597659"/>
                </a:lnTo>
                <a:lnTo>
                  <a:pt x="40639" y="4444"/>
                </a:lnTo>
                <a:lnTo>
                  <a:pt x="39369" y="1269"/>
                </a:lnTo>
                <a:lnTo>
                  <a:pt x="36194" y="0"/>
                </a:lnTo>
                <a:lnTo>
                  <a:pt x="33019" y="1269"/>
                </a:lnTo>
                <a:lnTo>
                  <a:pt x="31750" y="4444"/>
                </a:lnTo>
                <a:lnTo>
                  <a:pt x="32384" y="1597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31205" y="5895339"/>
            <a:ext cx="41275" cy="73660"/>
          </a:xfrm>
          <a:custGeom>
            <a:avLst/>
            <a:gdLst/>
            <a:ahLst/>
            <a:cxnLst/>
            <a:rect l="l" t="t" r="r" b="b"/>
            <a:pathLst>
              <a:path w="41275" h="73660">
                <a:moveTo>
                  <a:pt x="7620" y="15240"/>
                </a:moveTo>
                <a:lnTo>
                  <a:pt x="4445" y="16510"/>
                </a:lnTo>
                <a:lnTo>
                  <a:pt x="635" y="15240"/>
                </a:lnTo>
                <a:lnTo>
                  <a:pt x="0" y="12065"/>
                </a:lnTo>
                <a:lnTo>
                  <a:pt x="4445" y="73660"/>
                </a:lnTo>
                <a:lnTo>
                  <a:pt x="41275" y="0"/>
                </a:lnTo>
                <a:lnTo>
                  <a:pt x="8890" y="12065"/>
                </a:lnTo>
                <a:lnTo>
                  <a:pt x="762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52060" y="4852670"/>
            <a:ext cx="10160" cy="279400"/>
          </a:xfrm>
          <a:custGeom>
            <a:avLst/>
            <a:gdLst/>
            <a:ahLst/>
            <a:cxnLst/>
            <a:rect l="l" t="t" r="r" b="b"/>
            <a:pathLst>
              <a:path w="10160" h="279400">
                <a:moveTo>
                  <a:pt x="9525" y="264160"/>
                </a:moveTo>
                <a:lnTo>
                  <a:pt x="10160" y="4444"/>
                </a:lnTo>
                <a:lnTo>
                  <a:pt x="8254" y="1269"/>
                </a:lnTo>
                <a:lnTo>
                  <a:pt x="5714" y="0"/>
                </a:lnTo>
                <a:lnTo>
                  <a:pt x="1904" y="1269"/>
                </a:lnTo>
                <a:lnTo>
                  <a:pt x="0" y="4444"/>
                </a:lnTo>
                <a:lnTo>
                  <a:pt x="0" y="276225"/>
                </a:lnTo>
                <a:lnTo>
                  <a:pt x="1904" y="279400"/>
                </a:lnTo>
                <a:lnTo>
                  <a:pt x="9525" y="264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56505" y="5116830"/>
            <a:ext cx="37465" cy="73659"/>
          </a:xfrm>
          <a:custGeom>
            <a:avLst/>
            <a:gdLst/>
            <a:ahLst/>
            <a:cxnLst/>
            <a:rect l="l" t="t" r="r" b="b"/>
            <a:pathLst>
              <a:path w="37465" h="73659">
                <a:moveTo>
                  <a:pt x="3175" y="15239"/>
                </a:moveTo>
                <a:lnTo>
                  <a:pt x="0" y="16509"/>
                </a:lnTo>
                <a:lnTo>
                  <a:pt x="0" y="73659"/>
                </a:lnTo>
                <a:lnTo>
                  <a:pt x="37465" y="0"/>
                </a:lnTo>
                <a:lnTo>
                  <a:pt x="317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9675" y="5116830"/>
            <a:ext cx="74295" cy="73659"/>
          </a:xfrm>
          <a:custGeom>
            <a:avLst/>
            <a:gdLst/>
            <a:ahLst/>
            <a:cxnLst/>
            <a:rect l="l" t="t" r="r" b="b"/>
            <a:pathLst>
              <a:path w="74295" h="73659">
                <a:moveTo>
                  <a:pt x="32385" y="0"/>
                </a:moveTo>
                <a:lnTo>
                  <a:pt x="0" y="0"/>
                </a:lnTo>
                <a:lnTo>
                  <a:pt x="36829" y="73659"/>
                </a:lnTo>
                <a:lnTo>
                  <a:pt x="36829" y="16509"/>
                </a:lnTo>
                <a:lnTo>
                  <a:pt x="40004" y="15239"/>
                </a:lnTo>
                <a:lnTo>
                  <a:pt x="74295" y="0"/>
                </a:lnTo>
                <a:lnTo>
                  <a:pt x="41910" y="0"/>
                </a:lnTo>
                <a:lnTo>
                  <a:pt x="41910" y="12064"/>
                </a:lnTo>
                <a:lnTo>
                  <a:pt x="41910" y="0"/>
                </a:lnTo>
                <a:lnTo>
                  <a:pt x="34289" y="15239"/>
                </a:lnTo>
                <a:lnTo>
                  <a:pt x="32385" y="12064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3130" y="4747259"/>
            <a:ext cx="806450" cy="166370"/>
          </a:xfrm>
          <a:custGeom>
            <a:avLst/>
            <a:gdLst/>
            <a:ahLst/>
            <a:cxnLst/>
            <a:rect l="l" t="t" r="r" b="b"/>
            <a:pathLst>
              <a:path w="806450" h="166370">
                <a:moveTo>
                  <a:pt x="0" y="166370"/>
                </a:moveTo>
                <a:lnTo>
                  <a:pt x="806450" y="166370"/>
                </a:lnTo>
                <a:lnTo>
                  <a:pt x="806450" y="0"/>
                </a:lnTo>
                <a:lnTo>
                  <a:pt x="0" y="0"/>
                </a:lnTo>
                <a:lnTo>
                  <a:pt x="0" y="16637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3130" y="4745989"/>
            <a:ext cx="806450" cy="166370"/>
          </a:xfrm>
          <a:custGeom>
            <a:avLst/>
            <a:gdLst/>
            <a:ahLst/>
            <a:cxnLst/>
            <a:rect l="l" t="t" r="r" b="b"/>
            <a:pathLst>
              <a:path w="806450" h="166370">
                <a:moveTo>
                  <a:pt x="0" y="166370"/>
                </a:moveTo>
                <a:lnTo>
                  <a:pt x="806450" y="166370"/>
                </a:lnTo>
                <a:lnTo>
                  <a:pt x="806450" y="0"/>
                </a:lnTo>
                <a:lnTo>
                  <a:pt x="0" y="0"/>
                </a:lnTo>
                <a:lnTo>
                  <a:pt x="0" y="16637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52060" y="5408930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1764"/>
                </a:moveTo>
                <a:lnTo>
                  <a:pt x="8889" y="4444"/>
                </a:lnTo>
                <a:lnTo>
                  <a:pt x="7619" y="634"/>
                </a:lnTo>
                <a:lnTo>
                  <a:pt x="4444" y="0"/>
                </a:lnTo>
                <a:lnTo>
                  <a:pt x="635" y="634"/>
                </a:lnTo>
                <a:lnTo>
                  <a:pt x="0" y="4444"/>
                </a:lnTo>
                <a:lnTo>
                  <a:pt x="0" y="164464"/>
                </a:lnTo>
                <a:lnTo>
                  <a:pt x="1269" y="168275"/>
                </a:lnTo>
                <a:lnTo>
                  <a:pt x="8889" y="151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56505" y="5561330"/>
            <a:ext cx="37465" cy="73659"/>
          </a:xfrm>
          <a:custGeom>
            <a:avLst/>
            <a:gdLst/>
            <a:ahLst/>
            <a:cxnLst/>
            <a:rect l="l" t="t" r="r" b="b"/>
            <a:pathLst>
              <a:path w="37465" h="73659">
                <a:moveTo>
                  <a:pt x="3810" y="15875"/>
                </a:moveTo>
                <a:lnTo>
                  <a:pt x="0" y="16509"/>
                </a:lnTo>
                <a:lnTo>
                  <a:pt x="635" y="73659"/>
                </a:lnTo>
                <a:lnTo>
                  <a:pt x="37465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0310" y="5560695"/>
            <a:ext cx="73660" cy="74294"/>
          </a:xfrm>
          <a:custGeom>
            <a:avLst/>
            <a:gdLst/>
            <a:ahLst/>
            <a:cxnLst/>
            <a:rect l="l" t="t" r="r" b="b"/>
            <a:pathLst>
              <a:path w="73660" h="74294">
                <a:moveTo>
                  <a:pt x="31750" y="635"/>
                </a:moveTo>
                <a:lnTo>
                  <a:pt x="0" y="635"/>
                </a:lnTo>
                <a:lnTo>
                  <a:pt x="36829" y="74294"/>
                </a:lnTo>
                <a:lnTo>
                  <a:pt x="36194" y="17144"/>
                </a:lnTo>
                <a:lnTo>
                  <a:pt x="40004" y="16510"/>
                </a:lnTo>
                <a:lnTo>
                  <a:pt x="73660" y="635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19" y="16510"/>
                </a:lnTo>
                <a:lnTo>
                  <a:pt x="31750" y="12700"/>
                </a:lnTo>
                <a:lnTo>
                  <a:pt x="3175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3130" y="5191124"/>
            <a:ext cx="806450" cy="194310"/>
          </a:xfrm>
          <a:custGeom>
            <a:avLst/>
            <a:gdLst/>
            <a:ahLst/>
            <a:cxnLst/>
            <a:rect l="l" t="t" r="r" b="b"/>
            <a:pathLst>
              <a:path w="806450" h="194310">
                <a:moveTo>
                  <a:pt x="0" y="194310"/>
                </a:moveTo>
                <a:lnTo>
                  <a:pt x="806450" y="194310"/>
                </a:lnTo>
                <a:lnTo>
                  <a:pt x="80645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2060" y="5853430"/>
            <a:ext cx="10160" cy="168275"/>
          </a:xfrm>
          <a:custGeom>
            <a:avLst/>
            <a:gdLst/>
            <a:ahLst/>
            <a:cxnLst/>
            <a:rect l="l" t="t" r="r" b="b"/>
            <a:pathLst>
              <a:path w="10160" h="168275">
                <a:moveTo>
                  <a:pt x="9525" y="153034"/>
                </a:moveTo>
                <a:lnTo>
                  <a:pt x="10160" y="4444"/>
                </a:lnTo>
                <a:lnTo>
                  <a:pt x="8254" y="1269"/>
                </a:lnTo>
                <a:lnTo>
                  <a:pt x="5714" y="0"/>
                </a:lnTo>
                <a:lnTo>
                  <a:pt x="1904" y="1269"/>
                </a:lnTo>
                <a:lnTo>
                  <a:pt x="0" y="4444"/>
                </a:lnTo>
                <a:lnTo>
                  <a:pt x="0" y="165100"/>
                </a:lnTo>
                <a:lnTo>
                  <a:pt x="1904" y="168275"/>
                </a:lnTo>
                <a:lnTo>
                  <a:pt x="9525" y="153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6505" y="6006464"/>
            <a:ext cx="37465" cy="73660"/>
          </a:xfrm>
          <a:custGeom>
            <a:avLst/>
            <a:gdLst/>
            <a:ahLst/>
            <a:cxnLst/>
            <a:rect l="l" t="t" r="r" b="b"/>
            <a:pathLst>
              <a:path w="37465" h="73660">
                <a:moveTo>
                  <a:pt x="3175" y="15240"/>
                </a:moveTo>
                <a:lnTo>
                  <a:pt x="0" y="16510"/>
                </a:lnTo>
                <a:lnTo>
                  <a:pt x="0" y="73660"/>
                </a:lnTo>
                <a:lnTo>
                  <a:pt x="37465" y="0"/>
                </a:lnTo>
                <a:lnTo>
                  <a:pt x="317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19675" y="6006464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32385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240"/>
                </a:lnTo>
                <a:lnTo>
                  <a:pt x="74295" y="0"/>
                </a:lnTo>
                <a:lnTo>
                  <a:pt x="41910" y="0"/>
                </a:lnTo>
                <a:lnTo>
                  <a:pt x="41910" y="12065"/>
                </a:lnTo>
                <a:lnTo>
                  <a:pt x="41910" y="0"/>
                </a:lnTo>
                <a:lnTo>
                  <a:pt x="34289" y="15240"/>
                </a:lnTo>
                <a:lnTo>
                  <a:pt x="32385" y="12065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23130" y="5635624"/>
            <a:ext cx="806450" cy="194945"/>
          </a:xfrm>
          <a:custGeom>
            <a:avLst/>
            <a:gdLst/>
            <a:ahLst/>
            <a:cxnLst/>
            <a:rect l="l" t="t" r="r" b="b"/>
            <a:pathLst>
              <a:path w="806450" h="194945">
                <a:moveTo>
                  <a:pt x="0" y="194945"/>
                </a:moveTo>
                <a:lnTo>
                  <a:pt x="806450" y="194945"/>
                </a:lnTo>
                <a:lnTo>
                  <a:pt x="806450" y="0"/>
                </a:lnTo>
                <a:lnTo>
                  <a:pt x="0" y="0"/>
                </a:lnTo>
                <a:lnTo>
                  <a:pt x="0" y="19494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3130" y="6080759"/>
            <a:ext cx="889000" cy="333375"/>
          </a:xfrm>
          <a:custGeom>
            <a:avLst/>
            <a:gdLst/>
            <a:ahLst/>
            <a:cxnLst/>
            <a:rect l="l" t="t" r="r" b="b"/>
            <a:pathLst>
              <a:path w="889000" h="333375">
                <a:moveTo>
                  <a:pt x="0" y="311150"/>
                </a:moveTo>
                <a:lnTo>
                  <a:pt x="12700" y="313054"/>
                </a:lnTo>
                <a:lnTo>
                  <a:pt x="25400" y="314960"/>
                </a:lnTo>
                <a:lnTo>
                  <a:pt x="38100" y="316229"/>
                </a:lnTo>
                <a:lnTo>
                  <a:pt x="50800" y="318135"/>
                </a:lnTo>
                <a:lnTo>
                  <a:pt x="63500" y="319404"/>
                </a:lnTo>
                <a:lnTo>
                  <a:pt x="76200" y="320675"/>
                </a:lnTo>
                <a:lnTo>
                  <a:pt x="88265" y="321945"/>
                </a:lnTo>
                <a:lnTo>
                  <a:pt x="100965" y="323214"/>
                </a:lnTo>
                <a:lnTo>
                  <a:pt x="113030" y="325120"/>
                </a:lnTo>
                <a:lnTo>
                  <a:pt x="114935" y="325120"/>
                </a:lnTo>
                <a:lnTo>
                  <a:pt x="128270" y="326389"/>
                </a:lnTo>
                <a:lnTo>
                  <a:pt x="140970" y="327660"/>
                </a:lnTo>
                <a:lnTo>
                  <a:pt x="154305" y="328929"/>
                </a:lnTo>
                <a:lnTo>
                  <a:pt x="167005" y="329564"/>
                </a:lnTo>
                <a:lnTo>
                  <a:pt x="179070" y="330835"/>
                </a:lnTo>
                <a:lnTo>
                  <a:pt x="191770" y="331470"/>
                </a:lnTo>
                <a:lnTo>
                  <a:pt x="203835" y="332739"/>
                </a:lnTo>
                <a:lnTo>
                  <a:pt x="207645" y="333375"/>
                </a:lnTo>
                <a:lnTo>
                  <a:pt x="231140" y="333375"/>
                </a:lnTo>
                <a:lnTo>
                  <a:pt x="250825" y="332739"/>
                </a:lnTo>
                <a:lnTo>
                  <a:pt x="267970" y="332739"/>
                </a:lnTo>
                <a:lnTo>
                  <a:pt x="282575" y="332104"/>
                </a:lnTo>
                <a:lnTo>
                  <a:pt x="294640" y="331470"/>
                </a:lnTo>
                <a:lnTo>
                  <a:pt x="304800" y="330835"/>
                </a:lnTo>
                <a:lnTo>
                  <a:pt x="313690" y="330200"/>
                </a:lnTo>
                <a:lnTo>
                  <a:pt x="321310" y="329564"/>
                </a:lnTo>
                <a:lnTo>
                  <a:pt x="328295" y="328929"/>
                </a:lnTo>
                <a:lnTo>
                  <a:pt x="335280" y="328929"/>
                </a:lnTo>
                <a:lnTo>
                  <a:pt x="335915" y="328929"/>
                </a:lnTo>
                <a:lnTo>
                  <a:pt x="347980" y="327660"/>
                </a:lnTo>
                <a:lnTo>
                  <a:pt x="361315" y="326389"/>
                </a:lnTo>
                <a:lnTo>
                  <a:pt x="374015" y="324485"/>
                </a:lnTo>
                <a:lnTo>
                  <a:pt x="386715" y="323214"/>
                </a:lnTo>
                <a:lnTo>
                  <a:pt x="398780" y="321310"/>
                </a:lnTo>
                <a:lnTo>
                  <a:pt x="405765" y="320675"/>
                </a:lnTo>
                <a:lnTo>
                  <a:pt x="417830" y="318770"/>
                </a:lnTo>
                <a:lnTo>
                  <a:pt x="430530" y="316229"/>
                </a:lnTo>
                <a:lnTo>
                  <a:pt x="442595" y="314325"/>
                </a:lnTo>
                <a:lnTo>
                  <a:pt x="455295" y="311785"/>
                </a:lnTo>
                <a:lnTo>
                  <a:pt x="466090" y="309245"/>
                </a:lnTo>
                <a:lnTo>
                  <a:pt x="478155" y="307339"/>
                </a:lnTo>
                <a:lnTo>
                  <a:pt x="490855" y="306070"/>
                </a:lnTo>
                <a:lnTo>
                  <a:pt x="502920" y="303529"/>
                </a:lnTo>
                <a:lnTo>
                  <a:pt x="515620" y="301625"/>
                </a:lnTo>
                <a:lnTo>
                  <a:pt x="528955" y="299085"/>
                </a:lnTo>
                <a:lnTo>
                  <a:pt x="530225" y="299085"/>
                </a:lnTo>
                <a:lnTo>
                  <a:pt x="542290" y="297179"/>
                </a:lnTo>
                <a:lnTo>
                  <a:pt x="554355" y="294639"/>
                </a:lnTo>
                <a:lnTo>
                  <a:pt x="567055" y="292735"/>
                </a:lnTo>
                <a:lnTo>
                  <a:pt x="579120" y="290829"/>
                </a:lnTo>
                <a:lnTo>
                  <a:pt x="592455" y="288925"/>
                </a:lnTo>
                <a:lnTo>
                  <a:pt x="600075" y="287654"/>
                </a:lnTo>
                <a:lnTo>
                  <a:pt x="611505" y="286385"/>
                </a:lnTo>
                <a:lnTo>
                  <a:pt x="623570" y="284479"/>
                </a:lnTo>
                <a:lnTo>
                  <a:pt x="635635" y="282575"/>
                </a:lnTo>
                <a:lnTo>
                  <a:pt x="647700" y="280670"/>
                </a:lnTo>
                <a:lnTo>
                  <a:pt x="661035" y="278764"/>
                </a:lnTo>
                <a:lnTo>
                  <a:pt x="675005" y="277495"/>
                </a:lnTo>
                <a:lnTo>
                  <a:pt x="680720" y="276860"/>
                </a:lnTo>
                <a:lnTo>
                  <a:pt x="692785" y="276225"/>
                </a:lnTo>
                <a:lnTo>
                  <a:pt x="704850" y="274954"/>
                </a:lnTo>
                <a:lnTo>
                  <a:pt x="716915" y="273685"/>
                </a:lnTo>
                <a:lnTo>
                  <a:pt x="729615" y="272414"/>
                </a:lnTo>
                <a:lnTo>
                  <a:pt x="742315" y="271145"/>
                </a:lnTo>
                <a:lnTo>
                  <a:pt x="755650" y="269875"/>
                </a:lnTo>
                <a:lnTo>
                  <a:pt x="768985" y="268604"/>
                </a:lnTo>
                <a:lnTo>
                  <a:pt x="772160" y="268604"/>
                </a:lnTo>
                <a:lnTo>
                  <a:pt x="784225" y="268604"/>
                </a:lnTo>
                <a:lnTo>
                  <a:pt x="796290" y="268604"/>
                </a:lnTo>
                <a:lnTo>
                  <a:pt x="808355" y="267970"/>
                </a:lnTo>
                <a:lnTo>
                  <a:pt x="821055" y="267970"/>
                </a:lnTo>
                <a:lnTo>
                  <a:pt x="833755" y="267970"/>
                </a:lnTo>
                <a:lnTo>
                  <a:pt x="846455" y="267335"/>
                </a:lnTo>
                <a:lnTo>
                  <a:pt x="859790" y="267335"/>
                </a:lnTo>
                <a:lnTo>
                  <a:pt x="873125" y="267335"/>
                </a:lnTo>
                <a:lnTo>
                  <a:pt x="886460" y="267335"/>
                </a:lnTo>
                <a:lnTo>
                  <a:pt x="889000" y="267335"/>
                </a:lnTo>
                <a:lnTo>
                  <a:pt x="8890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2060" y="6409689"/>
            <a:ext cx="8889" cy="124460"/>
          </a:xfrm>
          <a:custGeom>
            <a:avLst/>
            <a:gdLst/>
            <a:ahLst/>
            <a:cxnLst/>
            <a:rect l="l" t="t" r="r" b="b"/>
            <a:pathLst>
              <a:path w="8889" h="124460">
                <a:moveTo>
                  <a:pt x="8889" y="109220"/>
                </a:moveTo>
                <a:lnTo>
                  <a:pt x="8889" y="4445"/>
                </a:lnTo>
                <a:lnTo>
                  <a:pt x="7619" y="635"/>
                </a:lnTo>
                <a:lnTo>
                  <a:pt x="4444" y="0"/>
                </a:lnTo>
                <a:lnTo>
                  <a:pt x="635" y="635"/>
                </a:lnTo>
                <a:lnTo>
                  <a:pt x="0" y="4445"/>
                </a:lnTo>
                <a:lnTo>
                  <a:pt x="0" y="121285"/>
                </a:lnTo>
                <a:lnTo>
                  <a:pt x="1269" y="124460"/>
                </a:lnTo>
                <a:lnTo>
                  <a:pt x="8889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23130" y="6635750"/>
            <a:ext cx="626745" cy="179070"/>
          </a:xfrm>
          <a:custGeom>
            <a:avLst/>
            <a:gdLst/>
            <a:ahLst/>
            <a:cxnLst/>
            <a:rect l="l" t="t" r="r" b="b"/>
            <a:pathLst>
              <a:path w="626745" h="179070">
                <a:moveTo>
                  <a:pt x="100330" y="0"/>
                </a:moveTo>
                <a:lnTo>
                  <a:pt x="70485" y="3809"/>
                </a:lnTo>
                <a:lnTo>
                  <a:pt x="43815" y="15239"/>
                </a:lnTo>
                <a:lnTo>
                  <a:pt x="22225" y="33019"/>
                </a:lnTo>
                <a:lnTo>
                  <a:pt x="7620" y="55244"/>
                </a:lnTo>
                <a:lnTo>
                  <a:pt x="0" y="81279"/>
                </a:lnTo>
                <a:lnTo>
                  <a:pt x="0" y="89534"/>
                </a:lnTo>
                <a:lnTo>
                  <a:pt x="4445" y="116204"/>
                </a:lnTo>
                <a:lnTo>
                  <a:pt x="17145" y="139699"/>
                </a:lnTo>
                <a:lnTo>
                  <a:pt x="36830" y="158749"/>
                </a:lnTo>
                <a:lnTo>
                  <a:pt x="62230" y="172084"/>
                </a:lnTo>
                <a:lnTo>
                  <a:pt x="91440" y="178434"/>
                </a:lnTo>
                <a:lnTo>
                  <a:pt x="100330" y="179069"/>
                </a:lnTo>
                <a:lnTo>
                  <a:pt x="525145" y="179069"/>
                </a:lnTo>
                <a:lnTo>
                  <a:pt x="555625" y="174624"/>
                </a:lnTo>
                <a:lnTo>
                  <a:pt x="582295" y="163194"/>
                </a:lnTo>
                <a:lnTo>
                  <a:pt x="603885" y="146049"/>
                </a:lnTo>
                <a:lnTo>
                  <a:pt x="619125" y="123824"/>
                </a:lnTo>
                <a:lnTo>
                  <a:pt x="626110" y="98424"/>
                </a:lnTo>
                <a:lnTo>
                  <a:pt x="626745" y="89534"/>
                </a:lnTo>
                <a:lnTo>
                  <a:pt x="625475" y="76199"/>
                </a:lnTo>
                <a:lnTo>
                  <a:pt x="616585" y="50799"/>
                </a:lnTo>
                <a:lnTo>
                  <a:pt x="600075" y="29209"/>
                </a:lnTo>
                <a:lnTo>
                  <a:pt x="577850" y="12699"/>
                </a:lnTo>
                <a:lnTo>
                  <a:pt x="550545" y="2539"/>
                </a:lnTo>
                <a:lnTo>
                  <a:pt x="535940" y="0"/>
                </a:lnTo>
                <a:lnTo>
                  <a:pt x="525145" y="0"/>
                </a:lnTo>
                <a:lnTo>
                  <a:pt x="10033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56505" y="6518275"/>
            <a:ext cx="37465" cy="74930"/>
          </a:xfrm>
          <a:custGeom>
            <a:avLst/>
            <a:gdLst/>
            <a:ahLst/>
            <a:cxnLst/>
            <a:rect l="l" t="t" r="r" b="b"/>
            <a:pathLst>
              <a:path w="37465" h="74930">
                <a:moveTo>
                  <a:pt x="3810" y="15874"/>
                </a:moveTo>
                <a:lnTo>
                  <a:pt x="0" y="17779"/>
                </a:lnTo>
                <a:lnTo>
                  <a:pt x="635" y="74929"/>
                </a:lnTo>
                <a:lnTo>
                  <a:pt x="37465" y="0"/>
                </a:lnTo>
                <a:lnTo>
                  <a:pt x="3810" y="15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0310" y="6518275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30">
                <a:moveTo>
                  <a:pt x="31750" y="634"/>
                </a:moveTo>
                <a:lnTo>
                  <a:pt x="0" y="634"/>
                </a:lnTo>
                <a:lnTo>
                  <a:pt x="36829" y="74929"/>
                </a:lnTo>
                <a:lnTo>
                  <a:pt x="36194" y="17779"/>
                </a:lnTo>
                <a:lnTo>
                  <a:pt x="40004" y="15874"/>
                </a:lnTo>
                <a:lnTo>
                  <a:pt x="73660" y="0"/>
                </a:lnTo>
                <a:lnTo>
                  <a:pt x="40639" y="634"/>
                </a:lnTo>
                <a:lnTo>
                  <a:pt x="40639" y="12699"/>
                </a:lnTo>
                <a:lnTo>
                  <a:pt x="40639" y="634"/>
                </a:lnTo>
                <a:lnTo>
                  <a:pt x="33019" y="15874"/>
                </a:lnTo>
                <a:lnTo>
                  <a:pt x="31750" y="12699"/>
                </a:lnTo>
                <a:lnTo>
                  <a:pt x="3175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7140" y="5932805"/>
            <a:ext cx="782320" cy="73659"/>
          </a:xfrm>
          <a:custGeom>
            <a:avLst/>
            <a:gdLst/>
            <a:ahLst/>
            <a:cxnLst/>
            <a:rect l="l" t="t" r="r" b="b"/>
            <a:pathLst>
              <a:path w="782320" h="73659">
                <a:moveTo>
                  <a:pt x="782320" y="36829"/>
                </a:moveTo>
                <a:lnTo>
                  <a:pt x="781050" y="33654"/>
                </a:lnTo>
                <a:lnTo>
                  <a:pt x="777875" y="32384"/>
                </a:lnTo>
                <a:lnTo>
                  <a:pt x="73660" y="31750"/>
                </a:lnTo>
                <a:lnTo>
                  <a:pt x="73660" y="0"/>
                </a:lnTo>
                <a:lnTo>
                  <a:pt x="61595" y="31750"/>
                </a:lnTo>
                <a:lnTo>
                  <a:pt x="61595" y="40639"/>
                </a:lnTo>
                <a:lnTo>
                  <a:pt x="57785" y="33019"/>
                </a:lnTo>
                <a:lnTo>
                  <a:pt x="0" y="36194"/>
                </a:lnTo>
                <a:lnTo>
                  <a:pt x="73660" y="73659"/>
                </a:lnTo>
                <a:lnTo>
                  <a:pt x="57785" y="39369"/>
                </a:lnTo>
                <a:lnTo>
                  <a:pt x="57150" y="36194"/>
                </a:lnTo>
                <a:lnTo>
                  <a:pt x="57785" y="39369"/>
                </a:lnTo>
                <a:lnTo>
                  <a:pt x="73660" y="73659"/>
                </a:lnTo>
                <a:lnTo>
                  <a:pt x="73660" y="40639"/>
                </a:lnTo>
                <a:lnTo>
                  <a:pt x="777875" y="41275"/>
                </a:lnTo>
                <a:lnTo>
                  <a:pt x="781050" y="40004"/>
                </a:lnTo>
                <a:lnTo>
                  <a:pt x="782320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7140" y="5932805"/>
            <a:ext cx="73660" cy="40639"/>
          </a:xfrm>
          <a:custGeom>
            <a:avLst/>
            <a:gdLst/>
            <a:ahLst/>
            <a:cxnLst/>
            <a:rect l="l" t="t" r="r" b="b"/>
            <a:pathLst>
              <a:path w="73660" h="40639">
                <a:moveTo>
                  <a:pt x="57785" y="33019"/>
                </a:moveTo>
                <a:lnTo>
                  <a:pt x="61595" y="40639"/>
                </a:lnTo>
                <a:lnTo>
                  <a:pt x="61595" y="31750"/>
                </a:lnTo>
                <a:lnTo>
                  <a:pt x="73660" y="0"/>
                </a:lnTo>
                <a:lnTo>
                  <a:pt x="0" y="36194"/>
                </a:lnTo>
                <a:lnTo>
                  <a:pt x="57785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0290" y="2051938"/>
            <a:ext cx="5644515" cy="8000"/>
          </a:xfrm>
          <a:custGeom>
            <a:avLst/>
            <a:gdLst/>
            <a:ahLst/>
            <a:cxnLst/>
            <a:rect l="l" t="t" r="r" b="b"/>
            <a:pathLst>
              <a:path w="5644515" h="8000">
                <a:moveTo>
                  <a:pt x="0" y="8000"/>
                </a:moveTo>
                <a:lnTo>
                  <a:pt x="5644515" y="8000"/>
                </a:lnTo>
                <a:lnTo>
                  <a:pt x="5644515" y="0"/>
                </a:lnTo>
                <a:lnTo>
                  <a:pt x="0" y="0"/>
                </a:lnTo>
                <a:lnTo>
                  <a:pt x="0" y="80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760" y="1884298"/>
            <a:ext cx="5775325" cy="167640"/>
          </a:xfrm>
          <a:custGeom>
            <a:avLst/>
            <a:gdLst/>
            <a:ahLst/>
            <a:cxnLst/>
            <a:rect l="l" t="t" r="r" b="b"/>
            <a:pathLst>
              <a:path w="5775325" h="167640">
                <a:moveTo>
                  <a:pt x="5775312" y="127"/>
                </a:moveTo>
                <a:lnTo>
                  <a:pt x="114" y="127"/>
                </a:lnTo>
                <a:lnTo>
                  <a:pt x="114" y="167640"/>
                </a:lnTo>
                <a:lnTo>
                  <a:pt x="5775312" y="167640"/>
                </a:lnTo>
                <a:lnTo>
                  <a:pt x="5775312" y="12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0290" y="2225675"/>
            <a:ext cx="5644515" cy="4445"/>
          </a:xfrm>
          <a:custGeom>
            <a:avLst/>
            <a:gdLst/>
            <a:ahLst/>
            <a:cxnLst/>
            <a:rect l="l" t="t" r="r" b="b"/>
            <a:pathLst>
              <a:path w="5644515" h="4445">
                <a:moveTo>
                  <a:pt x="0" y="4445"/>
                </a:moveTo>
                <a:lnTo>
                  <a:pt x="5644515" y="4445"/>
                </a:lnTo>
                <a:lnTo>
                  <a:pt x="5644515" y="0"/>
                </a:lnTo>
                <a:lnTo>
                  <a:pt x="0" y="0"/>
                </a:lnTo>
                <a:lnTo>
                  <a:pt x="0" y="44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760" y="2051939"/>
            <a:ext cx="5775325" cy="173735"/>
          </a:xfrm>
          <a:custGeom>
            <a:avLst/>
            <a:gdLst/>
            <a:ahLst/>
            <a:cxnLst/>
            <a:rect l="l" t="t" r="r" b="b"/>
            <a:pathLst>
              <a:path w="5775325" h="173735">
                <a:moveTo>
                  <a:pt x="5775312" y="0"/>
                </a:moveTo>
                <a:lnTo>
                  <a:pt x="114" y="0"/>
                </a:lnTo>
                <a:lnTo>
                  <a:pt x="114" y="173735"/>
                </a:lnTo>
                <a:lnTo>
                  <a:pt x="5775312" y="173735"/>
                </a:lnTo>
                <a:lnTo>
                  <a:pt x="577531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0290" y="2365882"/>
            <a:ext cx="5644515" cy="7111"/>
          </a:xfrm>
          <a:custGeom>
            <a:avLst/>
            <a:gdLst/>
            <a:ahLst/>
            <a:cxnLst/>
            <a:rect l="l" t="t" r="r" b="b"/>
            <a:pathLst>
              <a:path w="5644515" h="7111">
                <a:moveTo>
                  <a:pt x="0" y="7111"/>
                </a:moveTo>
                <a:lnTo>
                  <a:pt x="5644515" y="7111"/>
                </a:lnTo>
                <a:lnTo>
                  <a:pt x="5644515" y="0"/>
                </a:lnTo>
                <a:lnTo>
                  <a:pt x="0" y="0"/>
                </a:lnTo>
                <a:lnTo>
                  <a:pt x="0" y="7111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0290" y="2536570"/>
            <a:ext cx="5644515" cy="5969"/>
          </a:xfrm>
          <a:custGeom>
            <a:avLst/>
            <a:gdLst/>
            <a:ahLst/>
            <a:cxnLst/>
            <a:rect l="l" t="t" r="r" b="b"/>
            <a:pathLst>
              <a:path w="5644515" h="5969">
                <a:moveTo>
                  <a:pt x="0" y="5969"/>
                </a:moveTo>
                <a:lnTo>
                  <a:pt x="5644515" y="5969"/>
                </a:lnTo>
                <a:lnTo>
                  <a:pt x="5644515" y="0"/>
                </a:lnTo>
                <a:lnTo>
                  <a:pt x="0" y="0"/>
                </a:lnTo>
                <a:lnTo>
                  <a:pt x="0" y="596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760" y="2365882"/>
            <a:ext cx="5775325" cy="170688"/>
          </a:xfrm>
          <a:custGeom>
            <a:avLst/>
            <a:gdLst/>
            <a:ahLst/>
            <a:cxnLst/>
            <a:rect l="l" t="t" r="r" b="b"/>
            <a:pathLst>
              <a:path w="5775325" h="170688">
                <a:moveTo>
                  <a:pt x="0" y="170688"/>
                </a:moveTo>
                <a:lnTo>
                  <a:pt x="5775325" y="170688"/>
                </a:lnTo>
                <a:lnTo>
                  <a:pt x="5775325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2225675"/>
            <a:ext cx="5775325" cy="140207"/>
          </a:xfrm>
          <a:custGeom>
            <a:avLst/>
            <a:gdLst/>
            <a:ahLst/>
            <a:cxnLst/>
            <a:rect l="l" t="t" r="r" b="b"/>
            <a:pathLst>
              <a:path w="5775325" h="140207">
                <a:moveTo>
                  <a:pt x="5775312" y="0"/>
                </a:moveTo>
                <a:lnTo>
                  <a:pt x="114" y="0"/>
                </a:lnTo>
                <a:lnTo>
                  <a:pt x="114" y="140207"/>
                </a:lnTo>
                <a:lnTo>
                  <a:pt x="5775312" y="140207"/>
                </a:lnTo>
                <a:lnTo>
                  <a:pt x="577531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1881251"/>
            <a:ext cx="5775325" cy="0"/>
          </a:xfrm>
          <a:custGeom>
            <a:avLst/>
            <a:gdLst/>
            <a:ahLst/>
            <a:cxnLst/>
            <a:rect l="l" t="t" r="r" b="b"/>
            <a:pathLst>
              <a:path w="5775325">
                <a:moveTo>
                  <a:pt x="0" y="0"/>
                </a:moveTo>
                <a:lnTo>
                  <a:pt x="577532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542616"/>
            <a:ext cx="2842006" cy="146608"/>
          </a:xfrm>
          <a:custGeom>
            <a:avLst/>
            <a:gdLst/>
            <a:ahLst/>
            <a:cxnLst/>
            <a:rect l="l" t="t" r="r" b="b"/>
            <a:pathLst>
              <a:path w="2842006" h="146608">
                <a:moveTo>
                  <a:pt x="2841993" y="177"/>
                </a:moveTo>
                <a:lnTo>
                  <a:pt x="114" y="177"/>
                </a:lnTo>
                <a:lnTo>
                  <a:pt x="114" y="146608"/>
                </a:lnTo>
                <a:lnTo>
                  <a:pt x="2841993" y="146608"/>
                </a:lnTo>
                <a:lnTo>
                  <a:pt x="2841993" y="17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827908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760" y="2689225"/>
            <a:ext cx="2842006" cy="137159"/>
          </a:xfrm>
          <a:custGeom>
            <a:avLst/>
            <a:gdLst/>
            <a:ahLst/>
            <a:cxnLst/>
            <a:rect l="l" t="t" r="r" b="b"/>
            <a:pathLst>
              <a:path w="2842006" h="137159">
                <a:moveTo>
                  <a:pt x="2841993" y="0"/>
                </a:moveTo>
                <a:lnTo>
                  <a:pt x="114" y="0"/>
                </a:lnTo>
                <a:lnTo>
                  <a:pt x="114" y="137159"/>
                </a:lnTo>
                <a:lnTo>
                  <a:pt x="2841993" y="137159"/>
                </a:lnTo>
                <a:lnTo>
                  <a:pt x="2841993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29812" y="2827908"/>
            <a:ext cx="2927349" cy="0"/>
          </a:xfrm>
          <a:custGeom>
            <a:avLst/>
            <a:gdLst/>
            <a:ahLst/>
            <a:cxnLst/>
            <a:rect l="l" t="t" r="r" b="b"/>
            <a:pathLst>
              <a:path w="2927349">
                <a:moveTo>
                  <a:pt x="0" y="0"/>
                </a:moveTo>
                <a:lnTo>
                  <a:pt x="2927349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9812" y="2542616"/>
            <a:ext cx="2927349" cy="146608"/>
          </a:xfrm>
          <a:custGeom>
            <a:avLst/>
            <a:gdLst/>
            <a:ahLst/>
            <a:cxnLst/>
            <a:rect l="l" t="t" r="r" b="b"/>
            <a:pathLst>
              <a:path w="2927349" h="146608">
                <a:moveTo>
                  <a:pt x="2927222" y="177"/>
                </a:moveTo>
                <a:lnTo>
                  <a:pt x="0" y="177"/>
                </a:lnTo>
                <a:lnTo>
                  <a:pt x="0" y="146608"/>
                </a:lnTo>
                <a:lnTo>
                  <a:pt x="2927222" y="146608"/>
                </a:lnTo>
                <a:lnTo>
                  <a:pt x="2927222" y="17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9812" y="2689225"/>
            <a:ext cx="2927349" cy="137159"/>
          </a:xfrm>
          <a:custGeom>
            <a:avLst/>
            <a:gdLst/>
            <a:ahLst/>
            <a:cxnLst/>
            <a:rect l="l" t="t" r="r" b="b"/>
            <a:pathLst>
              <a:path w="2927349" h="137159">
                <a:moveTo>
                  <a:pt x="2927222" y="0"/>
                </a:moveTo>
                <a:lnTo>
                  <a:pt x="0" y="0"/>
                </a:lnTo>
                <a:lnTo>
                  <a:pt x="0" y="137159"/>
                </a:lnTo>
                <a:lnTo>
                  <a:pt x="2927222" y="137159"/>
                </a:lnTo>
                <a:lnTo>
                  <a:pt x="292722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1760" y="2539618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9812" y="2539618"/>
            <a:ext cx="2927349" cy="0"/>
          </a:xfrm>
          <a:custGeom>
            <a:avLst/>
            <a:gdLst/>
            <a:ahLst/>
            <a:cxnLst/>
            <a:rect l="l" t="t" r="r" b="b"/>
            <a:pathLst>
              <a:path w="2927349">
                <a:moveTo>
                  <a:pt x="0" y="0"/>
                </a:moveTo>
                <a:lnTo>
                  <a:pt x="292734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1760" y="2832480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29812" y="2832480"/>
            <a:ext cx="2927349" cy="0"/>
          </a:xfrm>
          <a:custGeom>
            <a:avLst/>
            <a:gdLst/>
            <a:ahLst/>
            <a:cxnLst/>
            <a:rect l="l" t="t" r="r" b="b"/>
            <a:pathLst>
              <a:path w="2927349">
                <a:moveTo>
                  <a:pt x="0" y="0"/>
                </a:moveTo>
                <a:lnTo>
                  <a:pt x="2927349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6763" y="2536571"/>
            <a:ext cx="0" cy="5225795"/>
          </a:xfrm>
          <a:custGeom>
            <a:avLst/>
            <a:gdLst/>
            <a:ahLst/>
            <a:cxnLst/>
            <a:rect l="l" t="t" r="r" b="b"/>
            <a:pathLst>
              <a:path h="5225795">
                <a:moveTo>
                  <a:pt x="0" y="0"/>
                </a:moveTo>
                <a:lnTo>
                  <a:pt x="0" y="522579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1760" y="7759319"/>
            <a:ext cx="2842006" cy="0"/>
          </a:xfrm>
          <a:custGeom>
            <a:avLst/>
            <a:gdLst/>
            <a:ahLst/>
            <a:cxnLst/>
            <a:rect l="l" t="t" r="r" b="b"/>
            <a:pathLst>
              <a:path w="2842006">
                <a:moveTo>
                  <a:pt x="0" y="0"/>
                </a:moveTo>
                <a:lnTo>
                  <a:pt x="284200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9812" y="7759319"/>
            <a:ext cx="2927349" cy="0"/>
          </a:xfrm>
          <a:custGeom>
            <a:avLst/>
            <a:gdLst/>
            <a:ahLst/>
            <a:cxnLst/>
            <a:rect l="l" t="t" r="r" b="b"/>
            <a:pathLst>
              <a:path w="2927349">
                <a:moveTo>
                  <a:pt x="0" y="0"/>
                </a:moveTo>
                <a:lnTo>
                  <a:pt x="292734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712" y="1878202"/>
            <a:ext cx="0" cy="6829297"/>
          </a:xfrm>
          <a:custGeom>
            <a:avLst/>
            <a:gdLst/>
            <a:ahLst/>
            <a:cxnLst/>
            <a:rect l="l" t="t" r="r" b="b"/>
            <a:pathLst>
              <a:path h="6829297">
                <a:moveTo>
                  <a:pt x="0" y="0"/>
                </a:moveTo>
                <a:lnTo>
                  <a:pt x="0" y="6829297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1760" y="8704452"/>
            <a:ext cx="5775325" cy="0"/>
          </a:xfrm>
          <a:custGeom>
            <a:avLst/>
            <a:gdLst/>
            <a:ahLst/>
            <a:cxnLst/>
            <a:rect l="l" t="t" r="r" b="b"/>
            <a:pathLst>
              <a:path w="5775325">
                <a:moveTo>
                  <a:pt x="0" y="0"/>
                </a:moveTo>
                <a:lnTo>
                  <a:pt x="577532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60209" y="1878203"/>
            <a:ext cx="0" cy="6829297"/>
          </a:xfrm>
          <a:custGeom>
            <a:avLst/>
            <a:gdLst/>
            <a:ahLst/>
            <a:cxnLst/>
            <a:rect l="l" t="t" r="r" b="b"/>
            <a:pathLst>
              <a:path h="6829297">
                <a:moveTo>
                  <a:pt x="0" y="0"/>
                </a:moveTo>
                <a:lnTo>
                  <a:pt x="0" y="682929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3130" y="5635624"/>
            <a:ext cx="80645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723130" y="5191124"/>
            <a:ext cx="806450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723130" y="4745989"/>
            <a:ext cx="80645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692650" y="3524250"/>
            <a:ext cx="1252854" cy="203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78712" y="1881251"/>
            <a:ext cx="5781497" cy="658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361"/>
              </a:spcBef>
            </a:pP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9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si</a:t>
            </a:r>
            <a:r>
              <a:rPr sz="950" spc="11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539682"/>
            <a:ext cx="2848051" cy="288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0"/>
              </a:spcBef>
            </a:pPr>
            <a:endParaRPr sz="11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763" y="2539682"/>
            <a:ext cx="2933446" cy="288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0"/>
              </a:spcBef>
            </a:pPr>
            <a:endParaRPr sz="1100"/>
          </a:p>
          <a:p>
            <a:pPr marL="64008">
              <a:lnSpc>
                <a:spcPct val="95825"/>
              </a:lnSpc>
            </a:pPr>
            <a:r>
              <a:rPr sz="950" b="1" spc="4" dirty="0">
                <a:latin typeface="Arial"/>
                <a:cs typeface="Arial"/>
              </a:rPr>
              <a:t>D</a:t>
            </a:r>
            <a:r>
              <a:rPr sz="950" b="1" spc="-4" dirty="0">
                <a:latin typeface="Arial"/>
                <a:cs typeface="Arial"/>
              </a:rPr>
              <a:t>ia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2827908"/>
            <a:ext cx="2848051" cy="493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6"/>
              </a:spcBef>
            </a:pPr>
            <a:endParaRPr sz="1300"/>
          </a:p>
          <a:p>
            <a:pPr marL="177088">
              <a:lnSpc>
                <a:spcPct val="95825"/>
              </a:lnSpc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29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marL="417906">
              <a:lnSpc>
                <a:spcPct val="95825"/>
              </a:lnSpc>
              <a:spcBef>
                <a:spcPts val="35"/>
              </a:spcBef>
            </a:pP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T</a:t>
            </a:r>
            <a:r>
              <a:rPr sz="950" spc="-29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42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7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4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8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&lt;</a:t>
            </a:r>
            <a:r>
              <a:rPr sz="950" spc="0" dirty="0">
                <a:latin typeface="Arial"/>
                <a:cs typeface="Arial"/>
              </a:rPr>
              <a:t>B 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t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3"/>
              </a:spcBef>
            </a:pPr>
            <a:r>
              <a:rPr sz="950" b="1" spc="-4" dirty="0">
                <a:latin typeface="Arial"/>
                <a:cs typeface="Arial"/>
              </a:rPr>
              <a:t>5</a:t>
            </a:r>
            <a:r>
              <a:rPr sz="950" b="1" spc="0" dirty="0">
                <a:latin typeface="Arial"/>
                <a:cs typeface="Arial"/>
              </a:rPr>
              <a:t>.       </a:t>
            </a:r>
            <a:r>
              <a:rPr sz="950" b="1" spc="3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por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     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7</a:t>
            </a:r>
            <a:r>
              <a:rPr sz="950" spc="0" dirty="0">
                <a:latin typeface="Arial"/>
                <a:cs typeface="Arial"/>
              </a:rPr>
              <a:t>.       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12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al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245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 </a:t>
            </a:r>
            <a:r>
              <a:rPr sz="950" b="1" spc="2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o)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b="1" spc="-4" dirty="0">
                <a:latin typeface="Arial"/>
                <a:cs typeface="Arial"/>
              </a:rPr>
              <a:t>9</a:t>
            </a:r>
            <a:r>
              <a:rPr sz="950" b="1" spc="0" dirty="0">
                <a:latin typeface="Arial"/>
                <a:cs typeface="Arial"/>
              </a:rPr>
              <a:t>. </a:t>
            </a:r>
            <a:r>
              <a:rPr sz="950" b="1" spc="32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0  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ir</a:t>
            </a:r>
            <a:r>
              <a:rPr sz="950" spc="10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“O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7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5"/>
              </a:spcBef>
            </a:pPr>
            <a:r>
              <a:rPr sz="950" b="1" spc="-4" dirty="0">
                <a:latin typeface="Arial"/>
                <a:cs typeface="Arial"/>
              </a:rPr>
              <a:t>11</a:t>
            </a:r>
            <a:r>
              <a:rPr sz="950" b="1" spc="0" dirty="0">
                <a:latin typeface="Arial"/>
                <a:cs typeface="Arial"/>
              </a:rPr>
              <a:t>. </a:t>
            </a:r>
            <a:r>
              <a:rPr sz="950" b="1" spc="38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6763" y="2827908"/>
            <a:ext cx="2933446" cy="493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69661" marR="1560995" algn="ctr">
              <a:lnSpc>
                <a:spcPct val="95825"/>
              </a:lnSpc>
              <a:spcBef>
                <a:spcPts val="2268"/>
              </a:spcBef>
            </a:pP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19" dirty="0">
                <a:latin typeface="Arial"/>
                <a:cs typeface="Arial"/>
              </a:rPr>
              <a:t>c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o</a:t>
            </a:r>
            <a:endParaRPr sz="750">
              <a:latin typeface="Arial"/>
              <a:cs typeface="Arial"/>
            </a:endParaRPr>
          </a:p>
          <a:p>
            <a:pPr marL="939038">
              <a:lnSpc>
                <a:spcPct val="95825"/>
              </a:lnSpc>
              <a:spcBef>
                <a:spcPts val="1609"/>
              </a:spcBef>
            </a:pPr>
            <a:r>
              <a:rPr sz="750" b="1" spc="-34" dirty="0">
                <a:latin typeface="Arial"/>
                <a:cs typeface="Arial"/>
              </a:rPr>
              <a:t>A</a:t>
            </a:r>
            <a:r>
              <a:rPr sz="750" b="1" spc="19" dirty="0">
                <a:latin typeface="Arial"/>
                <a:cs typeface="Arial"/>
              </a:rPr>
              <a:t>=</a:t>
            </a:r>
            <a:r>
              <a:rPr sz="750" b="1" spc="-4" dirty="0">
                <a:latin typeface="Arial"/>
                <a:cs typeface="Arial"/>
              </a:rPr>
              <a:t>0</a:t>
            </a:r>
            <a:r>
              <a:rPr sz="750" b="1" spc="0" dirty="0">
                <a:latin typeface="Arial"/>
                <a:cs typeface="Arial"/>
              </a:rPr>
              <a:t>,</a:t>
            </a:r>
            <a:r>
              <a:rPr sz="750" b="1" spc="101" dirty="0">
                <a:latin typeface="Arial"/>
                <a:cs typeface="Arial"/>
              </a:rPr>
              <a:t> </a:t>
            </a:r>
            <a:r>
              <a:rPr sz="750" b="1" spc="-34" dirty="0">
                <a:latin typeface="Arial"/>
                <a:cs typeface="Arial"/>
              </a:rPr>
              <a:t>B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-4" dirty="0">
                <a:latin typeface="Arial"/>
                <a:cs typeface="Arial"/>
              </a:rPr>
              <a:t>0</a:t>
            </a:r>
            <a:r>
              <a:rPr sz="750" b="1" spc="0" dirty="0">
                <a:latin typeface="Arial"/>
                <a:cs typeface="Arial"/>
              </a:rPr>
              <a:t>,</a:t>
            </a:r>
            <a:r>
              <a:rPr sz="750" b="1" spc="73" dirty="0">
                <a:latin typeface="Arial"/>
                <a:cs typeface="Arial"/>
              </a:rPr>
              <a:t> </a:t>
            </a:r>
            <a:r>
              <a:rPr sz="750" b="1" spc="25" dirty="0">
                <a:latin typeface="Arial"/>
                <a:cs typeface="Arial"/>
              </a:rPr>
              <a:t>T</a:t>
            </a:r>
            <a:r>
              <a:rPr sz="750" b="1" spc="-4" dirty="0">
                <a:latin typeface="Arial"/>
                <a:cs typeface="Arial"/>
              </a:rPr>
              <a:t>e</a:t>
            </a:r>
            <a:r>
              <a:rPr sz="750" b="1" spc="9" dirty="0">
                <a:latin typeface="Arial"/>
                <a:cs typeface="Arial"/>
              </a:rPr>
              <a:t>m</a:t>
            </a:r>
            <a:r>
              <a:rPr sz="750" b="1" spc="0" dirty="0">
                <a:latin typeface="Arial"/>
                <a:cs typeface="Arial"/>
              </a:rPr>
              <a:t>p</a:t>
            </a:r>
            <a:r>
              <a:rPr sz="750" b="1" spc="-25" dirty="0">
                <a:latin typeface="Arial"/>
                <a:cs typeface="Arial"/>
              </a:rPr>
              <a:t>o</a:t>
            </a:r>
            <a:r>
              <a:rPr sz="750" b="1" spc="0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0" dirty="0">
                <a:latin typeface="Arial"/>
                <a:cs typeface="Arial"/>
              </a:rPr>
              <a:t>l</a:t>
            </a:r>
            <a:r>
              <a:rPr sz="750" b="1" spc="7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1053744" marR="1646939" algn="ctr">
              <a:lnSpc>
                <a:spcPct val="95825"/>
              </a:lnSpc>
              <a:spcBef>
                <a:spcPts val="2044"/>
              </a:spcBef>
            </a:pPr>
            <a:r>
              <a:rPr sz="750" b="1" spc="-34" dirty="0">
                <a:latin typeface="Arial"/>
                <a:cs typeface="Arial"/>
              </a:rPr>
              <a:t>A</a:t>
            </a:r>
            <a:r>
              <a:rPr sz="750" b="1" spc="0" dirty="0">
                <a:latin typeface="Arial"/>
                <a:cs typeface="Arial"/>
              </a:rPr>
              <a:t>,</a:t>
            </a:r>
            <a:r>
              <a:rPr sz="750" b="1" spc="57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  <a:p>
            <a:pPr marL="1723176" marR="1077180" algn="ctr">
              <a:lnSpc>
                <a:spcPct val="95825"/>
              </a:lnSpc>
              <a:spcBef>
                <a:spcPts val="601"/>
              </a:spcBef>
            </a:pPr>
            <a:r>
              <a:rPr sz="750" b="1" spc="9" dirty="0">
                <a:latin typeface="Arial"/>
                <a:cs typeface="Arial"/>
              </a:rPr>
              <a:t>Si</a:t>
            </a:r>
            <a:endParaRPr sz="750">
              <a:latin typeface="Arial"/>
              <a:cs typeface="Arial"/>
            </a:endParaRPr>
          </a:p>
          <a:p>
            <a:pPr marL="1140079" marR="1498578" algn="ctr">
              <a:lnSpc>
                <a:spcPct val="95825"/>
              </a:lnSpc>
              <a:spcBef>
                <a:spcPts val="577"/>
              </a:spcBef>
            </a:pPr>
            <a:r>
              <a:rPr sz="750" b="1" spc="0" dirty="0">
                <a:latin typeface="Arial"/>
                <a:cs typeface="Arial"/>
              </a:rPr>
              <a:t>A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&gt;</a:t>
            </a:r>
            <a:r>
              <a:rPr sz="750" b="1" spc="50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  <a:p>
            <a:pPr marL="1002071" marR="1756279" algn="ctr">
              <a:lnSpc>
                <a:spcPct val="95825"/>
              </a:lnSpc>
              <a:spcBef>
                <a:spcPts val="1201"/>
              </a:spcBef>
            </a:pPr>
            <a:r>
              <a:rPr sz="750" b="1" spc="14" dirty="0">
                <a:latin typeface="Arial"/>
                <a:cs typeface="Arial"/>
              </a:rPr>
              <a:t>No</a:t>
            </a:r>
            <a:endParaRPr sz="750">
              <a:latin typeface="Arial"/>
              <a:cs typeface="Arial"/>
            </a:endParaRPr>
          </a:p>
          <a:p>
            <a:pPr marL="969518">
              <a:lnSpc>
                <a:spcPts val="890"/>
              </a:lnSpc>
              <a:spcBef>
                <a:spcPts val="889"/>
              </a:spcBef>
            </a:pPr>
            <a:r>
              <a:rPr sz="750" spc="29" dirty="0">
                <a:latin typeface="Arial"/>
                <a:cs typeface="Arial"/>
              </a:rPr>
              <a:t>T</a:t>
            </a:r>
            <a:r>
              <a:rPr sz="750" spc="-29" dirty="0">
                <a:latin typeface="Arial"/>
                <a:cs typeface="Arial"/>
              </a:rPr>
              <a:t>e</a:t>
            </a:r>
            <a:r>
              <a:rPr sz="750" spc="29" dirty="0">
                <a:latin typeface="Arial"/>
                <a:cs typeface="Arial"/>
              </a:rPr>
              <a:t>m</a:t>
            </a:r>
            <a:r>
              <a:rPr sz="750" spc="-4" dirty="0">
                <a:latin typeface="Arial"/>
                <a:cs typeface="Arial"/>
              </a:rPr>
              <a:t>po</a:t>
            </a:r>
            <a:r>
              <a:rPr sz="750" spc="14" dirty="0">
                <a:latin typeface="Arial"/>
                <a:cs typeface="Arial"/>
              </a:rPr>
              <a:t>r</a:t>
            </a:r>
            <a:r>
              <a:rPr sz="750" spc="-29" dirty="0">
                <a:latin typeface="Arial"/>
                <a:cs typeface="Arial"/>
              </a:rPr>
              <a:t>a</a:t>
            </a:r>
            <a:r>
              <a:rPr sz="750" spc="0" dirty="0">
                <a:latin typeface="Arial"/>
                <a:cs typeface="Arial"/>
              </a:rPr>
              <a:t>l</a:t>
            </a:r>
            <a:r>
              <a:rPr sz="750" spc="76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=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B         </a:t>
            </a:r>
            <a:r>
              <a:rPr sz="750" spc="182" dirty="0">
                <a:latin typeface="Arial"/>
                <a:cs typeface="Arial"/>
              </a:rPr>
              <a:t> </a:t>
            </a:r>
            <a:r>
              <a:rPr sz="1125" b="1" spc="9" baseline="3865" dirty="0">
                <a:latin typeface="Arial"/>
                <a:cs typeface="Arial"/>
              </a:rPr>
              <a:t>Si</a:t>
            </a:r>
            <a:endParaRPr sz="750">
              <a:latin typeface="Arial"/>
              <a:cs typeface="Arial"/>
            </a:endParaRPr>
          </a:p>
          <a:p>
            <a:pPr marL="1157376" marR="1493640" algn="ctr">
              <a:lnSpc>
                <a:spcPct val="95825"/>
              </a:lnSpc>
              <a:spcBef>
                <a:spcPts val="2593"/>
              </a:spcBef>
            </a:pPr>
            <a:r>
              <a:rPr sz="750" spc="0" dirty="0">
                <a:latin typeface="Arial"/>
                <a:cs typeface="Arial"/>
              </a:rPr>
              <a:t>B</a:t>
            </a:r>
            <a:r>
              <a:rPr sz="750" spc="34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=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  <a:p>
            <a:pPr marL="960466" marR="1301552" algn="ctr">
              <a:lnSpc>
                <a:spcPct val="95825"/>
              </a:lnSpc>
              <a:spcBef>
                <a:spcPts val="2641"/>
              </a:spcBef>
            </a:pPr>
            <a:r>
              <a:rPr sz="750" spc="0" dirty="0">
                <a:latin typeface="Arial"/>
                <a:cs typeface="Arial"/>
              </a:rPr>
              <a:t>A</a:t>
            </a:r>
            <a:r>
              <a:rPr sz="750" spc="39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=</a:t>
            </a:r>
            <a:r>
              <a:rPr sz="750" spc="25" dirty="0">
                <a:latin typeface="Arial"/>
                <a:cs typeface="Arial"/>
              </a:rPr>
              <a:t> T</a:t>
            </a:r>
            <a:r>
              <a:rPr sz="750" spc="-29" dirty="0">
                <a:latin typeface="Arial"/>
                <a:cs typeface="Arial"/>
              </a:rPr>
              <a:t>e</a:t>
            </a:r>
            <a:r>
              <a:rPr sz="750" spc="0" dirty="0">
                <a:latin typeface="Arial"/>
                <a:cs typeface="Arial"/>
              </a:rPr>
              <a:t>m</a:t>
            </a:r>
            <a:r>
              <a:rPr sz="750" spc="-154" dirty="0">
                <a:latin typeface="Arial"/>
                <a:cs typeface="Arial"/>
              </a:rPr>
              <a:t> </a:t>
            </a:r>
            <a:r>
              <a:rPr sz="750" spc="19" dirty="0">
                <a:latin typeface="Arial"/>
                <a:cs typeface="Arial"/>
              </a:rPr>
              <a:t>p</a:t>
            </a:r>
            <a:r>
              <a:rPr sz="750" spc="-4" dirty="0">
                <a:latin typeface="Arial"/>
                <a:cs typeface="Arial"/>
              </a:rPr>
              <a:t>o</a:t>
            </a:r>
            <a:r>
              <a:rPr sz="750" spc="14" dirty="0">
                <a:latin typeface="Arial"/>
                <a:cs typeface="Arial"/>
              </a:rPr>
              <a:t>r</a:t>
            </a:r>
            <a:r>
              <a:rPr sz="750" spc="-4" dirty="0">
                <a:latin typeface="Arial"/>
                <a:cs typeface="Arial"/>
              </a:rPr>
              <a:t>a</a:t>
            </a:r>
            <a:r>
              <a:rPr sz="750" spc="25" dirty="0">
                <a:latin typeface="Arial"/>
                <a:cs typeface="Arial"/>
              </a:rPr>
              <a:t>l</a:t>
            </a:r>
            <a:r>
              <a:rPr sz="750" spc="0" dirty="0">
                <a:latin typeface="Arial"/>
                <a:cs typeface="Arial"/>
              </a:rPr>
              <a:t>”</a:t>
            </a:r>
            <a:endParaRPr sz="750">
              <a:latin typeface="Arial"/>
              <a:cs typeface="Arial"/>
            </a:endParaRPr>
          </a:p>
          <a:p>
            <a:pPr marL="948603" marR="1248672" algn="ctr">
              <a:lnSpc>
                <a:spcPct val="95825"/>
              </a:lnSpc>
              <a:spcBef>
                <a:spcPts val="2643"/>
              </a:spcBef>
            </a:pPr>
            <a:r>
              <a:rPr sz="750" spc="-4" dirty="0">
                <a:latin typeface="Arial"/>
                <a:cs typeface="Arial"/>
              </a:rPr>
              <a:t>“Or</a:t>
            </a:r>
            <a:r>
              <a:rPr sz="750" spc="19" dirty="0">
                <a:latin typeface="Arial"/>
                <a:cs typeface="Arial"/>
              </a:rPr>
              <a:t>d</a:t>
            </a:r>
            <a:r>
              <a:rPr sz="750" spc="-4" dirty="0">
                <a:latin typeface="Arial"/>
                <a:cs typeface="Arial"/>
              </a:rPr>
              <a:t>e</a:t>
            </a:r>
            <a:r>
              <a:rPr sz="750" spc="0" dirty="0">
                <a:latin typeface="Arial"/>
                <a:cs typeface="Arial"/>
              </a:rPr>
              <a:t>n</a:t>
            </a:r>
            <a:r>
              <a:rPr sz="750" spc="76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=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“</a:t>
            </a:r>
            <a:r>
              <a:rPr sz="750" spc="22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A</a:t>
            </a:r>
            <a:r>
              <a:rPr sz="750" spc="34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,</a:t>
            </a:r>
            <a:r>
              <a:rPr sz="750" spc="37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  <a:p>
            <a:pPr marL="1096416" marR="1654380" algn="ctr">
              <a:lnSpc>
                <a:spcPct val="95825"/>
              </a:lnSpc>
              <a:spcBef>
                <a:spcPts val="3625"/>
              </a:spcBef>
            </a:pPr>
            <a:r>
              <a:rPr sz="750" b="1" spc="24" dirty="0">
                <a:latin typeface="Arial"/>
                <a:cs typeface="Arial"/>
              </a:rPr>
              <a:t>F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7759319"/>
            <a:ext cx="5781497" cy="94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59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9" dirty="0">
                <a:latin typeface="Arial"/>
                <a:cs typeface="Arial"/>
              </a:rPr>
              <a:t>opu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5" dirty="0">
                <a:latin typeface="Arial"/>
                <a:cs typeface="Arial"/>
              </a:rPr>
              <a:t>t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289864" marR="67581" indent="-222808">
              <a:lnSpc>
                <a:spcPts val="1092"/>
              </a:lnSpc>
              <a:spcBef>
                <a:spcPts val="1363"/>
              </a:spcBef>
              <a:tabLst>
                <a:tab pos="304800" algn="l"/>
              </a:tabLst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2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		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5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2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re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19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2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2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48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ero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0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178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na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u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endParaRPr sz="950">
              <a:latin typeface="Arial"/>
              <a:cs typeface="Arial"/>
            </a:endParaRPr>
          </a:p>
          <a:p>
            <a:pPr marL="289864" marR="67581">
              <a:lnSpc>
                <a:spcPts val="1119"/>
              </a:lnSpc>
              <a:spcBef>
                <a:spcPts val="587"/>
              </a:spcBef>
              <a:tabLst>
                <a:tab pos="304800" algn="l"/>
              </a:tabLst>
            </a:pP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54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9" dirty="0">
                <a:latin typeface="Arial"/>
                <a:cs typeface="Arial"/>
              </a:rPr>
              <a:t>e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9" dirty="0">
                <a:latin typeface="Arial"/>
                <a:cs typeface="Arial"/>
              </a:rPr>
              <a:t>t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s</a:t>
            </a:r>
            <a:r>
              <a:rPr sz="950" b="1" spc="128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(</a:t>
            </a:r>
            <a:r>
              <a:rPr sz="950" spc="55" dirty="0">
                <a:latin typeface="Arial"/>
                <a:cs typeface="Arial"/>
              </a:rPr>
              <a:t>W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-10" dirty="0">
                <a:latin typeface="Arial"/>
                <a:cs typeface="Arial"/>
              </a:rPr>
              <a:t>)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F6FB36-A48E-41C2-9921-3FF42413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3847465" y="3279775"/>
            <a:ext cx="8889" cy="124459"/>
          </a:xfrm>
          <a:custGeom>
            <a:avLst/>
            <a:gdLst/>
            <a:ahLst/>
            <a:cxnLst/>
            <a:rect l="l" t="t" r="r" b="b"/>
            <a:pathLst>
              <a:path w="8889" h="124459">
                <a:moveTo>
                  <a:pt x="8889" y="109219"/>
                </a:moveTo>
                <a:lnTo>
                  <a:pt x="8889" y="4444"/>
                </a:lnTo>
                <a:lnTo>
                  <a:pt x="8255" y="1269"/>
                </a:lnTo>
                <a:lnTo>
                  <a:pt x="4445" y="0"/>
                </a:lnTo>
                <a:lnTo>
                  <a:pt x="1270" y="1269"/>
                </a:lnTo>
                <a:lnTo>
                  <a:pt x="0" y="4444"/>
                </a:lnTo>
                <a:lnTo>
                  <a:pt x="0" y="121919"/>
                </a:lnTo>
                <a:lnTo>
                  <a:pt x="1270" y="124459"/>
                </a:lnTo>
                <a:lnTo>
                  <a:pt x="8889" y="109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51910" y="3388994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240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81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15715" y="3388994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0"/>
                </a:lnTo>
                <a:lnTo>
                  <a:pt x="36195" y="74295"/>
                </a:lnTo>
                <a:lnTo>
                  <a:pt x="36195" y="17145"/>
                </a:lnTo>
                <a:lnTo>
                  <a:pt x="40005" y="15240"/>
                </a:lnTo>
                <a:lnTo>
                  <a:pt x="73660" y="0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20" y="15240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93770" y="3453129"/>
            <a:ext cx="698500" cy="203834"/>
          </a:xfrm>
          <a:custGeom>
            <a:avLst/>
            <a:gdLst/>
            <a:ahLst/>
            <a:cxnLst/>
            <a:rect l="l" t="t" r="r" b="b"/>
            <a:pathLst>
              <a:path w="698500" h="203834">
                <a:moveTo>
                  <a:pt x="0" y="203834"/>
                </a:moveTo>
                <a:lnTo>
                  <a:pt x="698500" y="203834"/>
                </a:lnTo>
                <a:lnTo>
                  <a:pt x="698500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93770" y="3453129"/>
            <a:ext cx="697864" cy="203834"/>
          </a:xfrm>
          <a:custGeom>
            <a:avLst/>
            <a:gdLst/>
            <a:ahLst/>
            <a:cxnLst/>
            <a:rect l="l" t="t" r="r" b="b"/>
            <a:pathLst>
              <a:path w="697864" h="203834">
                <a:moveTo>
                  <a:pt x="0" y="203834"/>
                </a:moveTo>
                <a:lnTo>
                  <a:pt x="697864" y="203834"/>
                </a:lnTo>
                <a:lnTo>
                  <a:pt x="697864" y="0"/>
                </a:lnTo>
                <a:lnTo>
                  <a:pt x="0" y="0"/>
                </a:lnTo>
                <a:lnTo>
                  <a:pt x="0" y="203834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47465" y="3638550"/>
            <a:ext cx="8889" cy="124459"/>
          </a:xfrm>
          <a:custGeom>
            <a:avLst/>
            <a:gdLst/>
            <a:ahLst/>
            <a:cxnLst/>
            <a:rect l="l" t="t" r="r" b="b"/>
            <a:pathLst>
              <a:path w="8889" h="124459">
                <a:moveTo>
                  <a:pt x="8889" y="109219"/>
                </a:moveTo>
                <a:lnTo>
                  <a:pt x="8889" y="4444"/>
                </a:lnTo>
                <a:lnTo>
                  <a:pt x="8255" y="1269"/>
                </a:lnTo>
                <a:lnTo>
                  <a:pt x="4445" y="0"/>
                </a:lnTo>
                <a:lnTo>
                  <a:pt x="1270" y="1269"/>
                </a:lnTo>
                <a:lnTo>
                  <a:pt x="0" y="4444"/>
                </a:lnTo>
                <a:lnTo>
                  <a:pt x="0" y="121919"/>
                </a:lnTo>
                <a:lnTo>
                  <a:pt x="1270" y="124459"/>
                </a:lnTo>
                <a:lnTo>
                  <a:pt x="8889" y="109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51910" y="3747769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240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81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15715" y="374776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0"/>
                </a:lnTo>
                <a:lnTo>
                  <a:pt x="36195" y="74295"/>
                </a:lnTo>
                <a:lnTo>
                  <a:pt x="36195" y="17145"/>
                </a:lnTo>
                <a:lnTo>
                  <a:pt x="40005" y="15240"/>
                </a:lnTo>
                <a:lnTo>
                  <a:pt x="73660" y="0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20" y="15240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93770" y="3785869"/>
            <a:ext cx="697864" cy="214630"/>
          </a:xfrm>
          <a:custGeom>
            <a:avLst/>
            <a:gdLst/>
            <a:ahLst/>
            <a:cxnLst/>
            <a:rect l="l" t="t" r="r" b="b"/>
            <a:pathLst>
              <a:path w="697864" h="214630">
                <a:moveTo>
                  <a:pt x="139700" y="0"/>
                </a:moveTo>
                <a:lnTo>
                  <a:pt x="0" y="214630"/>
                </a:lnTo>
                <a:lnTo>
                  <a:pt x="555625" y="214630"/>
                </a:lnTo>
                <a:lnTo>
                  <a:pt x="697864" y="0"/>
                </a:lnTo>
                <a:lnTo>
                  <a:pt x="13970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93770" y="3785869"/>
            <a:ext cx="697864" cy="214630"/>
          </a:xfrm>
          <a:custGeom>
            <a:avLst/>
            <a:gdLst/>
            <a:ahLst/>
            <a:cxnLst/>
            <a:rect l="l" t="t" r="r" b="b"/>
            <a:pathLst>
              <a:path w="697864" h="214630">
                <a:moveTo>
                  <a:pt x="139700" y="0"/>
                </a:moveTo>
                <a:lnTo>
                  <a:pt x="697864" y="0"/>
                </a:lnTo>
                <a:lnTo>
                  <a:pt x="555625" y="214630"/>
                </a:lnTo>
                <a:lnTo>
                  <a:pt x="0" y="214630"/>
                </a:lnTo>
                <a:lnTo>
                  <a:pt x="1397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49370" y="3996689"/>
            <a:ext cx="12064" cy="109854"/>
          </a:xfrm>
          <a:custGeom>
            <a:avLst/>
            <a:gdLst/>
            <a:ahLst/>
            <a:cxnLst/>
            <a:rect l="l" t="t" r="r" b="b"/>
            <a:pathLst>
              <a:path w="12064" h="109854">
                <a:moveTo>
                  <a:pt x="10159" y="94615"/>
                </a:moveTo>
                <a:lnTo>
                  <a:pt x="12064" y="4445"/>
                </a:lnTo>
                <a:lnTo>
                  <a:pt x="10794" y="1270"/>
                </a:lnTo>
                <a:lnTo>
                  <a:pt x="7619" y="0"/>
                </a:lnTo>
                <a:lnTo>
                  <a:pt x="4444" y="1270"/>
                </a:lnTo>
                <a:lnTo>
                  <a:pt x="3175" y="4445"/>
                </a:lnTo>
                <a:lnTo>
                  <a:pt x="0" y="94615"/>
                </a:lnTo>
                <a:lnTo>
                  <a:pt x="0" y="107315"/>
                </a:lnTo>
                <a:lnTo>
                  <a:pt x="1269" y="109854"/>
                </a:lnTo>
                <a:lnTo>
                  <a:pt x="10159" y="94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52545" y="4092575"/>
            <a:ext cx="39369" cy="73025"/>
          </a:xfrm>
          <a:custGeom>
            <a:avLst/>
            <a:gdLst/>
            <a:ahLst/>
            <a:cxnLst/>
            <a:rect l="l" t="t" r="r" b="b"/>
            <a:pathLst>
              <a:path w="39369" h="73025">
                <a:moveTo>
                  <a:pt x="5079" y="13969"/>
                </a:moveTo>
                <a:lnTo>
                  <a:pt x="1269" y="15875"/>
                </a:lnTo>
                <a:lnTo>
                  <a:pt x="0" y="73025"/>
                </a:lnTo>
                <a:lnTo>
                  <a:pt x="39369" y="0"/>
                </a:lnTo>
                <a:lnTo>
                  <a:pt x="5079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7620" y="4090034"/>
            <a:ext cx="74294" cy="75565"/>
          </a:xfrm>
          <a:custGeom>
            <a:avLst/>
            <a:gdLst/>
            <a:ahLst/>
            <a:cxnLst/>
            <a:rect l="l" t="t" r="r" b="b"/>
            <a:pathLst>
              <a:path w="74294" h="75565">
                <a:moveTo>
                  <a:pt x="31750" y="1270"/>
                </a:moveTo>
                <a:lnTo>
                  <a:pt x="0" y="0"/>
                </a:lnTo>
                <a:lnTo>
                  <a:pt x="34925" y="75565"/>
                </a:lnTo>
                <a:lnTo>
                  <a:pt x="36194" y="18415"/>
                </a:lnTo>
                <a:lnTo>
                  <a:pt x="40004" y="16509"/>
                </a:lnTo>
                <a:lnTo>
                  <a:pt x="74294" y="2540"/>
                </a:lnTo>
                <a:lnTo>
                  <a:pt x="41909" y="1270"/>
                </a:lnTo>
                <a:lnTo>
                  <a:pt x="41275" y="13970"/>
                </a:lnTo>
                <a:lnTo>
                  <a:pt x="41909" y="1270"/>
                </a:lnTo>
                <a:lnTo>
                  <a:pt x="33019" y="16509"/>
                </a:lnTo>
                <a:lnTo>
                  <a:pt x="31750" y="13970"/>
                </a:lnTo>
                <a:lnTo>
                  <a:pt x="3175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3304" y="3119119"/>
            <a:ext cx="537845" cy="212090"/>
          </a:xfrm>
          <a:custGeom>
            <a:avLst/>
            <a:gdLst/>
            <a:ahLst/>
            <a:cxnLst/>
            <a:rect l="l" t="t" r="r" b="b"/>
            <a:pathLst>
              <a:path w="537845" h="212090">
                <a:moveTo>
                  <a:pt x="86360" y="0"/>
                </a:moveTo>
                <a:lnTo>
                  <a:pt x="60960" y="4445"/>
                </a:lnTo>
                <a:lnTo>
                  <a:pt x="38735" y="17145"/>
                </a:lnTo>
                <a:lnTo>
                  <a:pt x="20320" y="37465"/>
                </a:lnTo>
                <a:lnTo>
                  <a:pt x="6985" y="62865"/>
                </a:lnTo>
                <a:lnTo>
                  <a:pt x="635" y="92710"/>
                </a:lnTo>
                <a:lnTo>
                  <a:pt x="0" y="106045"/>
                </a:lnTo>
                <a:lnTo>
                  <a:pt x="635" y="122555"/>
                </a:lnTo>
                <a:lnTo>
                  <a:pt x="8255" y="151765"/>
                </a:lnTo>
                <a:lnTo>
                  <a:pt x="21590" y="177165"/>
                </a:lnTo>
                <a:lnTo>
                  <a:pt x="40640" y="196215"/>
                </a:lnTo>
                <a:lnTo>
                  <a:pt x="63500" y="208280"/>
                </a:lnTo>
                <a:lnTo>
                  <a:pt x="86360" y="212090"/>
                </a:lnTo>
                <a:lnTo>
                  <a:pt x="450850" y="212090"/>
                </a:lnTo>
                <a:lnTo>
                  <a:pt x="476250" y="207645"/>
                </a:lnTo>
                <a:lnTo>
                  <a:pt x="499110" y="194310"/>
                </a:lnTo>
                <a:lnTo>
                  <a:pt x="517525" y="174625"/>
                </a:lnTo>
                <a:lnTo>
                  <a:pt x="530225" y="149225"/>
                </a:lnTo>
                <a:lnTo>
                  <a:pt x="537210" y="118745"/>
                </a:lnTo>
                <a:lnTo>
                  <a:pt x="537845" y="106045"/>
                </a:lnTo>
                <a:lnTo>
                  <a:pt x="536575" y="90170"/>
                </a:lnTo>
                <a:lnTo>
                  <a:pt x="529590" y="60325"/>
                </a:lnTo>
                <a:lnTo>
                  <a:pt x="515620" y="35560"/>
                </a:lnTo>
                <a:lnTo>
                  <a:pt x="497205" y="15875"/>
                </a:lnTo>
                <a:lnTo>
                  <a:pt x="474345" y="3810"/>
                </a:lnTo>
                <a:lnTo>
                  <a:pt x="450850" y="0"/>
                </a:lnTo>
                <a:lnTo>
                  <a:pt x="8636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3304" y="3119119"/>
            <a:ext cx="537845" cy="212090"/>
          </a:xfrm>
          <a:custGeom>
            <a:avLst/>
            <a:gdLst/>
            <a:ahLst/>
            <a:cxnLst/>
            <a:rect l="l" t="t" r="r" b="b"/>
            <a:pathLst>
              <a:path w="537845" h="212090">
                <a:moveTo>
                  <a:pt x="86360" y="0"/>
                </a:moveTo>
                <a:lnTo>
                  <a:pt x="60960" y="4445"/>
                </a:lnTo>
                <a:lnTo>
                  <a:pt x="38735" y="17145"/>
                </a:lnTo>
                <a:lnTo>
                  <a:pt x="20320" y="37465"/>
                </a:lnTo>
                <a:lnTo>
                  <a:pt x="6985" y="62865"/>
                </a:lnTo>
                <a:lnTo>
                  <a:pt x="635" y="92710"/>
                </a:lnTo>
                <a:lnTo>
                  <a:pt x="0" y="106045"/>
                </a:lnTo>
                <a:lnTo>
                  <a:pt x="635" y="122555"/>
                </a:lnTo>
                <a:lnTo>
                  <a:pt x="8255" y="151765"/>
                </a:lnTo>
                <a:lnTo>
                  <a:pt x="21590" y="177165"/>
                </a:lnTo>
                <a:lnTo>
                  <a:pt x="40640" y="196215"/>
                </a:lnTo>
                <a:lnTo>
                  <a:pt x="63500" y="208280"/>
                </a:lnTo>
                <a:lnTo>
                  <a:pt x="86360" y="212090"/>
                </a:lnTo>
                <a:lnTo>
                  <a:pt x="450850" y="212090"/>
                </a:lnTo>
                <a:lnTo>
                  <a:pt x="476250" y="207645"/>
                </a:lnTo>
                <a:lnTo>
                  <a:pt x="499110" y="194310"/>
                </a:lnTo>
                <a:lnTo>
                  <a:pt x="517525" y="174625"/>
                </a:lnTo>
                <a:lnTo>
                  <a:pt x="530225" y="149225"/>
                </a:lnTo>
                <a:lnTo>
                  <a:pt x="537210" y="118745"/>
                </a:lnTo>
                <a:lnTo>
                  <a:pt x="537845" y="106045"/>
                </a:lnTo>
                <a:lnTo>
                  <a:pt x="536575" y="90170"/>
                </a:lnTo>
                <a:lnTo>
                  <a:pt x="529590" y="60325"/>
                </a:lnTo>
                <a:lnTo>
                  <a:pt x="515620" y="35560"/>
                </a:lnTo>
                <a:lnTo>
                  <a:pt x="497205" y="15875"/>
                </a:lnTo>
                <a:lnTo>
                  <a:pt x="474345" y="3810"/>
                </a:lnTo>
                <a:lnTo>
                  <a:pt x="450850" y="0"/>
                </a:lnTo>
                <a:lnTo>
                  <a:pt x="8636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66210" y="4824095"/>
            <a:ext cx="7619" cy="16510"/>
          </a:xfrm>
          <a:custGeom>
            <a:avLst/>
            <a:gdLst/>
            <a:ahLst/>
            <a:cxnLst/>
            <a:rect l="l" t="t" r="r" b="b"/>
            <a:pathLst>
              <a:path w="7619" h="16510">
                <a:moveTo>
                  <a:pt x="7619" y="0"/>
                </a:moveTo>
                <a:lnTo>
                  <a:pt x="0" y="15239"/>
                </a:lnTo>
                <a:lnTo>
                  <a:pt x="3175" y="16510"/>
                </a:lnTo>
                <a:lnTo>
                  <a:pt x="6350" y="1523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32554" y="4824095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2385" y="12064"/>
                </a:moveTo>
                <a:lnTo>
                  <a:pt x="32385" y="0"/>
                </a:lnTo>
                <a:lnTo>
                  <a:pt x="0" y="0"/>
                </a:lnTo>
                <a:lnTo>
                  <a:pt x="36830" y="73660"/>
                </a:lnTo>
                <a:lnTo>
                  <a:pt x="32385" y="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4304" y="4671059"/>
            <a:ext cx="42545" cy="226695"/>
          </a:xfrm>
          <a:custGeom>
            <a:avLst/>
            <a:gdLst/>
            <a:ahLst/>
            <a:cxnLst/>
            <a:rect l="l" t="t" r="r" b="b"/>
            <a:pathLst>
              <a:path w="42545" h="226695">
                <a:moveTo>
                  <a:pt x="5080" y="169545"/>
                </a:moveTo>
                <a:lnTo>
                  <a:pt x="5080" y="226695"/>
                </a:lnTo>
                <a:lnTo>
                  <a:pt x="42545" y="153035"/>
                </a:lnTo>
                <a:lnTo>
                  <a:pt x="9525" y="153035"/>
                </a:lnTo>
                <a:lnTo>
                  <a:pt x="8255" y="168275"/>
                </a:lnTo>
                <a:lnTo>
                  <a:pt x="9525" y="165100"/>
                </a:lnTo>
                <a:lnTo>
                  <a:pt x="8255" y="168275"/>
                </a:lnTo>
                <a:lnTo>
                  <a:pt x="5080" y="169545"/>
                </a:lnTo>
                <a:close/>
              </a:path>
              <a:path w="42545" h="226695">
                <a:moveTo>
                  <a:pt x="0" y="4445"/>
                </a:moveTo>
                <a:lnTo>
                  <a:pt x="635" y="153035"/>
                </a:lnTo>
                <a:lnTo>
                  <a:pt x="635" y="165100"/>
                </a:lnTo>
                <a:lnTo>
                  <a:pt x="5080" y="226695"/>
                </a:lnTo>
                <a:lnTo>
                  <a:pt x="5080" y="169545"/>
                </a:lnTo>
                <a:lnTo>
                  <a:pt x="1905" y="168275"/>
                </a:lnTo>
                <a:lnTo>
                  <a:pt x="9525" y="153035"/>
                </a:lnTo>
                <a:lnTo>
                  <a:pt x="9525" y="4445"/>
                </a:lnTo>
                <a:lnTo>
                  <a:pt x="8255" y="1270"/>
                </a:lnTo>
                <a:lnTo>
                  <a:pt x="5080" y="0"/>
                </a:lnTo>
                <a:lnTo>
                  <a:pt x="1270" y="1270"/>
                </a:lnTo>
                <a:lnTo>
                  <a:pt x="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02760" y="5231764"/>
            <a:ext cx="666750" cy="194310"/>
          </a:xfrm>
          <a:custGeom>
            <a:avLst/>
            <a:gdLst/>
            <a:ahLst/>
            <a:cxnLst/>
            <a:rect l="l" t="t" r="r" b="b"/>
            <a:pathLst>
              <a:path w="666750" h="194310">
                <a:moveTo>
                  <a:pt x="0" y="194310"/>
                </a:moveTo>
                <a:lnTo>
                  <a:pt x="666750" y="194310"/>
                </a:lnTo>
                <a:lnTo>
                  <a:pt x="66675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24885" y="4897755"/>
            <a:ext cx="786764" cy="333375"/>
          </a:xfrm>
          <a:custGeom>
            <a:avLst/>
            <a:gdLst/>
            <a:ahLst/>
            <a:cxnLst/>
            <a:rect l="l" t="t" r="r" b="b"/>
            <a:pathLst>
              <a:path w="786764" h="333375">
                <a:moveTo>
                  <a:pt x="393700" y="0"/>
                </a:moveTo>
                <a:lnTo>
                  <a:pt x="0" y="166369"/>
                </a:lnTo>
                <a:lnTo>
                  <a:pt x="393700" y="333375"/>
                </a:lnTo>
                <a:lnTo>
                  <a:pt x="786764" y="166369"/>
                </a:lnTo>
                <a:lnTo>
                  <a:pt x="3937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24885" y="4119879"/>
            <a:ext cx="786764" cy="554989"/>
          </a:xfrm>
          <a:custGeom>
            <a:avLst/>
            <a:gdLst/>
            <a:ahLst/>
            <a:cxnLst/>
            <a:rect l="l" t="t" r="r" b="b"/>
            <a:pathLst>
              <a:path w="786764" h="554989">
                <a:moveTo>
                  <a:pt x="393700" y="0"/>
                </a:moveTo>
                <a:lnTo>
                  <a:pt x="0" y="276859"/>
                </a:lnTo>
                <a:lnTo>
                  <a:pt x="393700" y="554989"/>
                </a:lnTo>
                <a:lnTo>
                  <a:pt x="786764" y="276859"/>
                </a:lnTo>
                <a:lnTo>
                  <a:pt x="39370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24885" y="4119879"/>
            <a:ext cx="786764" cy="554989"/>
          </a:xfrm>
          <a:custGeom>
            <a:avLst/>
            <a:gdLst/>
            <a:ahLst/>
            <a:cxnLst/>
            <a:rect l="l" t="t" r="r" b="b"/>
            <a:pathLst>
              <a:path w="786764" h="554989">
                <a:moveTo>
                  <a:pt x="393700" y="0"/>
                </a:moveTo>
                <a:lnTo>
                  <a:pt x="0" y="276859"/>
                </a:lnTo>
                <a:lnTo>
                  <a:pt x="393700" y="554989"/>
                </a:lnTo>
                <a:lnTo>
                  <a:pt x="786764" y="276859"/>
                </a:lnTo>
                <a:lnTo>
                  <a:pt x="3937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91635" y="5008880"/>
            <a:ext cx="444500" cy="634"/>
          </a:xfrm>
          <a:custGeom>
            <a:avLst/>
            <a:gdLst/>
            <a:ahLst/>
            <a:cxnLst/>
            <a:rect l="l" t="t" r="r" b="b"/>
            <a:pathLst>
              <a:path w="444500" h="634">
                <a:moveTo>
                  <a:pt x="0" y="634"/>
                </a:moveTo>
                <a:lnTo>
                  <a:pt x="44450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31690" y="5004434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1764"/>
                </a:moveTo>
                <a:lnTo>
                  <a:pt x="8889" y="4445"/>
                </a:lnTo>
                <a:lnTo>
                  <a:pt x="7620" y="1270"/>
                </a:lnTo>
                <a:lnTo>
                  <a:pt x="4445" y="0"/>
                </a:lnTo>
                <a:lnTo>
                  <a:pt x="635" y="1270"/>
                </a:lnTo>
                <a:lnTo>
                  <a:pt x="0" y="4445"/>
                </a:lnTo>
                <a:lnTo>
                  <a:pt x="0" y="165100"/>
                </a:lnTo>
                <a:lnTo>
                  <a:pt x="1270" y="168275"/>
                </a:lnTo>
                <a:lnTo>
                  <a:pt x="8889" y="151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36135" y="5156834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875"/>
                </a:moveTo>
                <a:lnTo>
                  <a:pt x="0" y="17145"/>
                </a:lnTo>
                <a:lnTo>
                  <a:pt x="635" y="74295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99940" y="5156199"/>
            <a:ext cx="73660" cy="74930"/>
          </a:xfrm>
          <a:custGeom>
            <a:avLst/>
            <a:gdLst/>
            <a:ahLst/>
            <a:cxnLst/>
            <a:rect l="l" t="t" r="r" b="b"/>
            <a:pathLst>
              <a:path w="73660" h="74930">
                <a:moveTo>
                  <a:pt x="31750" y="635"/>
                </a:moveTo>
                <a:lnTo>
                  <a:pt x="0" y="635"/>
                </a:lnTo>
                <a:lnTo>
                  <a:pt x="36830" y="74930"/>
                </a:lnTo>
                <a:lnTo>
                  <a:pt x="36195" y="17780"/>
                </a:lnTo>
                <a:lnTo>
                  <a:pt x="40005" y="16510"/>
                </a:lnTo>
                <a:lnTo>
                  <a:pt x="73660" y="635"/>
                </a:lnTo>
                <a:lnTo>
                  <a:pt x="40639" y="0"/>
                </a:lnTo>
                <a:lnTo>
                  <a:pt x="40639" y="13335"/>
                </a:lnTo>
                <a:lnTo>
                  <a:pt x="40639" y="0"/>
                </a:lnTo>
                <a:lnTo>
                  <a:pt x="33020" y="16510"/>
                </a:lnTo>
                <a:lnTo>
                  <a:pt x="31750" y="13335"/>
                </a:lnTo>
                <a:lnTo>
                  <a:pt x="3175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02000" y="5008880"/>
            <a:ext cx="333375" cy="634"/>
          </a:xfrm>
          <a:custGeom>
            <a:avLst/>
            <a:gdLst/>
            <a:ahLst/>
            <a:cxnLst/>
            <a:rect l="l" t="t" r="r" b="b"/>
            <a:pathLst>
              <a:path w="333375" h="634">
                <a:moveTo>
                  <a:pt x="333375" y="634"/>
                </a:moveTo>
                <a:lnTo>
                  <a:pt x="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83329" y="5528309"/>
            <a:ext cx="74930" cy="36829"/>
          </a:xfrm>
          <a:custGeom>
            <a:avLst/>
            <a:gdLst/>
            <a:ahLst/>
            <a:cxnLst/>
            <a:rect l="l" t="t" r="r" b="b"/>
            <a:pathLst>
              <a:path w="74930" h="36829">
                <a:moveTo>
                  <a:pt x="13335" y="32385"/>
                </a:moveTo>
                <a:lnTo>
                  <a:pt x="15875" y="33654"/>
                </a:lnTo>
                <a:lnTo>
                  <a:pt x="74930" y="36829"/>
                </a:lnTo>
                <a:lnTo>
                  <a:pt x="0" y="0"/>
                </a:lnTo>
                <a:lnTo>
                  <a:pt x="0" y="32385"/>
                </a:lnTo>
                <a:lnTo>
                  <a:pt x="13335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83329" y="5565139"/>
            <a:ext cx="74930" cy="37465"/>
          </a:xfrm>
          <a:custGeom>
            <a:avLst/>
            <a:gdLst/>
            <a:ahLst/>
            <a:cxnLst/>
            <a:rect l="l" t="t" r="r" b="b"/>
            <a:pathLst>
              <a:path w="74930" h="37465">
                <a:moveTo>
                  <a:pt x="13335" y="5080"/>
                </a:moveTo>
                <a:lnTo>
                  <a:pt x="0" y="4445"/>
                </a:lnTo>
                <a:lnTo>
                  <a:pt x="0" y="37465"/>
                </a:lnTo>
                <a:lnTo>
                  <a:pt x="74930" y="0"/>
                </a:lnTo>
                <a:lnTo>
                  <a:pt x="13335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53815" y="5560059"/>
            <a:ext cx="10160" cy="168275"/>
          </a:xfrm>
          <a:custGeom>
            <a:avLst/>
            <a:gdLst/>
            <a:ahLst/>
            <a:cxnLst/>
            <a:rect l="l" t="t" r="r" b="b"/>
            <a:pathLst>
              <a:path w="10160" h="168275">
                <a:moveTo>
                  <a:pt x="9525" y="153035"/>
                </a:moveTo>
                <a:lnTo>
                  <a:pt x="10160" y="4445"/>
                </a:lnTo>
                <a:lnTo>
                  <a:pt x="8255" y="1270"/>
                </a:lnTo>
                <a:lnTo>
                  <a:pt x="4445" y="0"/>
                </a:lnTo>
                <a:lnTo>
                  <a:pt x="1905" y="1270"/>
                </a:lnTo>
                <a:lnTo>
                  <a:pt x="0" y="4445"/>
                </a:lnTo>
                <a:lnTo>
                  <a:pt x="0" y="165100"/>
                </a:lnTo>
                <a:lnTo>
                  <a:pt x="1905" y="168275"/>
                </a:lnTo>
                <a:lnTo>
                  <a:pt x="9525" y="153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58260" y="5713095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175" y="15239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17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21429" y="5713095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32385" y="0"/>
                </a:moveTo>
                <a:lnTo>
                  <a:pt x="0" y="0"/>
                </a:lnTo>
                <a:lnTo>
                  <a:pt x="36830" y="73660"/>
                </a:lnTo>
                <a:lnTo>
                  <a:pt x="36830" y="16510"/>
                </a:lnTo>
                <a:lnTo>
                  <a:pt x="40005" y="15239"/>
                </a:lnTo>
                <a:lnTo>
                  <a:pt x="74295" y="0"/>
                </a:lnTo>
                <a:lnTo>
                  <a:pt x="41910" y="0"/>
                </a:lnTo>
                <a:lnTo>
                  <a:pt x="41910" y="12064"/>
                </a:lnTo>
                <a:lnTo>
                  <a:pt x="41910" y="0"/>
                </a:lnTo>
                <a:lnTo>
                  <a:pt x="34290" y="15239"/>
                </a:lnTo>
                <a:lnTo>
                  <a:pt x="32385" y="12064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24885" y="5787389"/>
            <a:ext cx="806450" cy="194310"/>
          </a:xfrm>
          <a:custGeom>
            <a:avLst/>
            <a:gdLst/>
            <a:ahLst/>
            <a:cxnLst/>
            <a:rect l="l" t="t" r="r" b="b"/>
            <a:pathLst>
              <a:path w="806450" h="194310">
                <a:moveTo>
                  <a:pt x="0" y="194310"/>
                </a:moveTo>
                <a:lnTo>
                  <a:pt x="806450" y="194310"/>
                </a:lnTo>
                <a:lnTo>
                  <a:pt x="80645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58260" y="5528309"/>
            <a:ext cx="782319" cy="73660"/>
          </a:xfrm>
          <a:custGeom>
            <a:avLst/>
            <a:gdLst/>
            <a:ahLst/>
            <a:cxnLst/>
            <a:rect l="l" t="t" r="r" b="b"/>
            <a:pathLst>
              <a:path w="782319" h="73660">
                <a:moveTo>
                  <a:pt x="782319" y="36829"/>
                </a:moveTo>
                <a:lnTo>
                  <a:pt x="781050" y="33654"/>
                </a:lnTo>
                <a:lnTo>
                  <a:pt x="777875" y="32385"/>
                </a:lnTo>
                <a:lnTo>
                  <a:pt x="73660" y="31750"/>
                </a:lnTo>
                <a:lnTo>
                  <a:pt x="73660" y="0"/>
                </a:lnTo>
                <a:lnTo>
                  <a:pt x="61594" y="31750"/>
                </a:lnTo>
                <a:lnTo>
                  <a:pt x="61594" y="40639"/>
                </a:lnTo>
                <a:lnTo>
                  <a:pt x="57785" y="33020"/>
                </a:lnTo>
                <a:lnTo>
                  <a:pt x="0" y="36195"/>
                </a:lnTo>
                <a:lnTo>
                  <a:pt x="73660" y="73660"/>
                </a:lnTo>
                <a:lnTo>
                  <a:pt x="57785" y="40004"/>
                </a:lnTo>
                <a:lnTo>
                  <a:pt x="57150" y="36195"/>
                </a:lnTo>
                <a:lnTo>
                  <a:pt x="57785" y="40004"/>
                </a:lnTo>
                <a:lnTo>
                  <a:pt x="73660" y="73660"/>
                </a:lnTo>
                <a:lnTo>
                  <a:pt x="73660" y="40639"/>
                </a:lnTo>
                <a:lnTo>
                  <a:pt x="777875" y="41910"/>
                </a:lnTo>
                <a:lnTo>
                  <a:pt x="781050" y="40004"/>
                </a:lnTo>
                <a:lnTo>
                  <a:pt x="782319" y="36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58260" y="5528309"/>
            <a:ext cx="73660" cy="40639"/>
          </a:xfrm>
          <a:custGeom>
            <a:avLst/>
            <a:gdLst/>
            <a:ahLst/>
            <a:cxnLst/>
            <a:rect l="l" t="t" r="r" b="b"/>
            <a:pathLst>
              <a:path w="73660" h="40639">
                <a:moveTo>
                  <a:pt x="57785" y="33020"/>
                </a:moveTo>
                <a:lnTo>
                  <a:pt x="61594" y="40639"/>
                </a:lnTo>
                <a:lnTo>
                  <a:pt x="61594" y="31750"/>
                </a:lnTo>
                <a:lnTo>
                  <a:pt x="73660" y="0"/>
                </a:lnTo>
                <a:lnTo>
                  <a:pt x="0" y="36195"/>
                </a:lnTo>
                <a:lnTo>
                  <a:pt x="57785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36770" y="5453380"/>
            <a:ext cx="634" cy="111125"/>
          </a:xfrm>
          <a:custGeom>
            <a:avLst/>
            <a:gdLst/>
            <a:ahLst/>
            <a:cxnLst/>
            <a:rect l="l" t="t" r="r" b="b"/>
            <a:pathLst>
              <a:path w="634" h="111125">
                <a:moveTo>
                  <a:pt x="0" y="0"/>
                </a:moveTo>
                <a:lnTo>
                  <a:pt x="634" y="11112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02000" y="5008880"/>
            <a:ext cx="635" cy="554989"/>
          </a:xfrm>
          <a:custGeom>
            <a:avLst/>
            <a:gdLst/>
            <a:ahLst/>
            <a:cxnLst/>
            <a:rect l="l" t="t" r="r" b="b"/>
            <a:pathLst>
              <a:path w="635" h="554989">
                <a:moveTo>
                  <a:pt x="0" y="0"/>
                </a:moveTo>
                <a:lnTo>
                  <a:pt x="635" y="554989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90875" y="6009639"/>
            <a:ext cx="667385" cy="111125"/>
          </a:xfrm>
          <a:custGeom>
            <a:avLst/>
            <a:gdLst/>
            <a:ahLst/>
            <a:cxnLst/>
            <a:rect l="l" t="t" r="r" b="b"/>
            <a:pathLst>
              <a:path w="667385" h="111125">
                <a:moveTo>
                  <a:pt x="667385" y="0"/>
                </a:moveTo>
                <a:lnTo>
                  <a:pt x="667385" y="111125"/>
                </a:lnTo>
                <a:lnTo>
                  <a:pt x="0" y="11112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56660" y="4083050"/>
            <a:ext cx="74294" cy="36829"/>
          </a:xfrm>
          <a:custGeom>
            <a:avLst/>
            <a:gdLst/>
            <a:ahLst/>
            <a:cxnLst/>
            <a:rect l="l" t="t" r="r" b="b"/>
            <a:pathLst>
              <a:path w="74294" h="36829">
                <a:moveTo>
                  <a:pt x="12700" y="31750"/>
                </a:moveTo>
                <a:lnTo>
                  <a:pt x="15239" y="33019"/>
                </a:lnTo>
                <a:lnTo>
                  <a:pt x="74294" y="36829"/>
                </a:lnTo>
                <a:lnTo>
                  <a:pt x="0" y="0"/>
                </a:lnTo>
                <a:lnTo>
                  <a:pt x="0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56660" y="4119879"/>
            <a:ext cx="74294" cy="36829"/>
          </a:xfrm>
          <a:custGeom>
            <a:avLst/>
            <a:gdLst/>
            <a:ahLst/>
            <a:cxnLst/>
            <a:rect l="l" t="t" r="r" b="b"/>
            <a:pathLst>
              <a:path w="74294" h="36829">
                <a:moveTo>
                  <a:pt x="12700" y="5079"/>
                </a:moveTo>
                <a:lnTo>
                  <a:pt x="0" y="4445"/>
                </a:lnTo>
                <a:lnTo>
                  <a:pt x="0" y="36829"/>
                </a:lnTo>
                <a:lnTo>
                  <a:pt x="74294" y="0"/>
                </a:lnTo>
                <a:lnTo>
                  <a:pt x="1270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62300" y="4126229"/>
            <a:ext cx="0" cy="2000884"/>
          </a:xfrm>
          <a:custGeom>
            <a:avLst/>
            <a:gdLst/>
            <a:ahLst/>
            <a:cxnLst/>
            <a:rect l="l" t="t" r="r" b="b"/>
            <a:pathLst>
              <a:path h="2000884">
                <a:moveTo>
                  <a:pt x="0" y="2000884"/>
                </a:moveTo>
                <a:lnTo>
                  <a:pt x="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73725" y="4193539"/>
            <a:ext cx="74295" cy="36830"/>
          </a:xfrm>
          <a:custGeom>
            <a:avLst/>
            <a:gdLst/>
            <a:ahLst/>
            <a:cxnLst/>
            <a:rect l="l" t="t" r="r" b="b"/>
            <a:pathLst>
              <a:path w="74295" h="36830">
                <a:moveTo>
                  <a:pt x="12700" y="32385"/>
                </a:moveTo>
                <a:lnTo>
                  <a:pt x="15875" y="33020"/>
                </a:lnTo>
                <a:lnTo>
                  <a:pt x="74295" y="36830"/>
                </a:lnTo>
                <a:lnTo>
                  <a:pt x="0" y="0"/>
                </a:lnTo>
                <a:lnTo>
                  <a:pt x="0" y="32385"/>
                </a:lnTo>
                <a:lnTo>
                  <a:pt x="12700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73725" y="4230370"/>
            <a:ext cx="74295" cy="36829"/>
          </a:xfrm>
          <a:custGeom>
            <a:avLst/>
            <a:gdLst/>
            <a:ahLst/>
            <a:cxnLst/>
            <a:rect l="l" t="t" r="r" b="b"/>
            <a:pathLst>
              <a:path w="74295" h="36829">
                <a:moveTo>
                  <a:pt x="12700" y="5079"/>
                </a:moveTo>
                <a:lnTo>
                  <a:pt x="0" y="5079"/>
                </a:lnTo>
                <a:lnTo>
                  <a:pt x="0" y="36829"/>
                </a:lnTo>
                <a:lnTo>
                  <a:pt x="74295" y="0"/>
                </a:lnTo>
                <a:lnTo>
                  <a:pt x="1270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8020" y="5045709"/>
            <a:ext cx="36829" cy="74295"/>
          </a:xfrm>
          <a:custGeom>
            <a:avLst/>
            <a:gdLst/>
            <a:ahLst/>
            <a:cxnLst/>
            <a:rect l="l" t="t" r="r" b="b"/>
            <a:pathLst>
              <a:path w="36829" h="74295">
                <a:moveTo>
                  <a:pt x="3175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6829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1190" y="504570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2385" y="0"/>
                </a:moveTo>
                <a:lnTo>
                  <a:pt x="0" y="0"/>
                </a:lnTo>
                <a:lnTo>
                  <a:pt x="36830" y="74295"/>
                </a:lnTo>
                <a:lnTo>
                  <a:pt x="36830" y="17145"/>
                </a:lnTo>
                <a:lnTo>
                  <a:pt x="40005" y="15875"/>
                </a:lnTo>
                <a:lnTo>
                  <a:pt x="73660" y="0"/>
                </a:lnTo>
                <a:lnTo>
                  <a:pt x="41275" y="0"/>
                </a:lnTo>
                <a:lnTo>
                  <a:pt x="41910" y="12700"/>
                </a:lnTo>
                <a:lnTo>
                  <a:pt x="41275" y="0"/>
                </a:lnTo>
                <a:lnTo>
                  <a:pt x="33020" y="15875"/>
                </a:lnTo>
                <a:lnTo>
                  <a:pt x="32385" y="12700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03520" y="5120639"/>
            <a:ext cx="786764" cy="347980"/>
          </a:xfrm>
          <a:custGeom>
            <a:avLst/>
            <a:gdLst/>
            <a:ahLst/>
            <a:cxnLst/>
            <a:rect l="l" t="t" r="r" b="b"/>
            <a:pathLst>
              <a:path w="786764" h="347980">
                <a:moveTo>
                  <a:pt x="393700" y="0"/>
                </a:moveTo>
                <a:lnTo>
                  <a:pt x="0" y="173355"/>
                </a:lnTo>
                <a:lnTo>
                  <a:pt x="393700" y="347980"/>
                </a:lnTo>
                <a:lnTo>
                  <a:pt x="786764" y="173355"/>
                </a:lnTo>
                <a:lnTo>
                  <a:pt x="3937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10325" y="5227320"/>
            <a:ext cx="9525" cy="279400"/>
          </a:xfrm>
          <a:custGeom>
            <a:avLst/>
            <a:gdLst/>
            <a:ahLst/>
            <a:cxnLst/>
            <a:rect l="l" t="t" r="r" b="b"/>
            <a:pathLst>
              <a:path w="9525" h="279400">
                <a:moveTo>
                  <a:pt x="9525" y="263525"/>
                </a:moveTo>
                <a:lnTo>
                  <a:pt x="8889" y="4444"/>
                </a:lnTo>
                <a:lnTo>
                  <a:pt x="7620" y="635"/>
                </a:lnTo>
                <a:lnTo>
                  <a:pt x="4445" y="0"/>
                </a:lnTo>
                <a:lnTo>
                  <a:pt x="1270" y="635"/>
                </a:lnTo>
                <a:lnTo>
                  <a:pt x="0" y="4444"/>
                </a:lnTo>
                <a:lnTo>
                  <a:pt x="0" y="275589"/>
                </a:lnTo>
                <a:lnTo>
                  <a:pt x="1270" y="279400"/>
                </a:lnTo>
                <a:lnTo>
                  <a:pt x="9525" y="2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15405" y="5490845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175" y="15875"/>
                </a:moveTo>
                <a:lnTo>
                  <a:pt x="0" y="16510"/>
                </a:lnTo>
                <a:lnTo>
                  <a:pt x="0" y="73660"/>
                </a:lnTo>
                <a:lnTo>
                  <a:pt x="36830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78575" y="549084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1750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875"/>
                </a:lnTo>
                <a:lnTo>
                  <a:pt x="73660" y="0"/>
                </a:lnTo>
                <a:lnTo>
                  <a:pt x="41275" y="0"/>
                </a:lnTo>
                <a:lnTo>
                  <a:pt x="41910" y="12064"/>
                </a:lnTo>
                <a:lnTo>
                  <a:pt x="41275" y="0"/>
                </a:lnTo>
                <a:lnTo>
                  <a:pt x="33020" y="15875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81395" y="5564505"/>
            <a:ext cx="666750" cy="333375"/>
          </a:xfrm>
          <a:custGeom>
            <a:avLst/>
            <a:gdLst/>
            <a:ahLst/>
            <a:cxnLst/>
            <a:rect l="l" t="t" r="r" b="b"/>
            <a:pathLst>
              <a:path w="666750" h="333375">
                <a:moveTo>
                  <a:pt x="0" y="311150"/>
                </a:moveTo>
                <a:lnTo>
                  <a:pt x="12700" y="313689"/>
                </a:lnTo>
                <a:lnTo>
                  <a:pt x="25400" y="316229"/>
                </a:lnTo>
                <a:lnTo>
                  <a:pt x="38100" y="318134"/>
                </a:lnTo>
                <a:lnTo>
                  <a:pt x="50164" y="320039"/>
                </a:lnTo>
                <a:lnTo>
                  <a:pt x="62864" y="321944"/>
                </a:lnTo>
                <a:lnTo>
                  <a:pt x="74929" y="323214"/>
                </a:lnTo>
                <a:lnTo>
                  <a:pt x="86359" y="325119"/>
                </a:lnTo>
                <a:lnTo>
                  <a:pt x="99694" y="327025"/>
                </a:lnTo>
                <a:lnTo>
                  <a:pt x="112394" y="328294"/>
                </a:lnTo>
                <a:lnTo>
                  <a:pt x="125094" y="329564"/>
                </a:lnTo>
                <a:lnTo>
                  <a:pt x="137794" y="330834"/>
                </a:lnTo>
                <a:lnTo>
                  <a:pt x="149859" y="332739"/>
                </a:lnTo>
                <a:lnTo>
                  <a:pt x="156209" y="333375"/>
                </a:lnTo>
                <a:lnTo>
                  <a:pt x="178434" y="333375"/>
                </a:lnTo>
                <a:lnTo>
                  <a:pt x="196850" y="332739"/>
                </a:lnTo>
                <a:lnTo>
                  <a:pt x="212089" y="332104"/>
                </a:lnTo>
                <a:lnTo>
                  <a:pt x="223519" y="331469"/>
                </a:lnTo>
                <a:lnTo>
                  <a:pt x="233044" y="330200"/>
                </a:lnTo>
                <a:lnTo>
                  <a:pt x="241300" y="329564"/>
                </a:lnTo>
                <a:lnTo>
                  <a:pt x="248284" y="328929"/>
                </a:lnTo>
                <a:lnTo>
                  <a:pt x="252094" y="328929"/>
                </a:lnTo>
                <a:lnTo>
                  <a:pt x="264794" y="327659"/>
                </a:lnTo>
                <a:lnTo>
                  <a:pt x="277494" y="325754"/>
                </a:lnTo>
                <a:lnTo>
                  <a:pt x="290194" y="323214"/>
                </a:lnTo>
                <a:lnTo>
                  <a:pt x="302259" y="321309"/>
                </a:lnTo>
                <a:lnTo>
                  <a:pt x="304800" y="321309"/>
                </a:lnTo>
                <a:lnTo>
                  <a:pt x="316229" y="318134"/>
                </a:lnTo>
                <a:lnTo>
                  <a:pt x="328294" y="315594"/>
                </a:lnTo>
                <a:lnTo>
                  <a:pt x="340994" y="312419"/>
                </a:lnTo>
                <a:lnTo>
                  <a:pt x="349250" y="309879"/>
                </a:lnTo>
                <a:lnTo>
                  <a:pt x="361314" y="307339"/>
                </a:lnTo>
                <a:lnTo>
                  <a:pt x="374014" y="304800"/>
                </a:lnTo>
                <a:lnTo>
                  <a:pt x="386714" y="302259"/>
                </a:lnTo>
                <a:lnTo>
                  <a:pt x="397509" y="299084"/>
                </a:lnTo>
                <a:lnTo>
                  <a:pt x="409575" y="296544"/>
                </a:lnTo>
                <a:lnTo>
                  <a:pt x="421639" y="293369"/>
                </a:lnTo>
                <a:lnTo>
                  <a:pt x="433704" y="290829"/>
                </a:lnTo>
                <a:lnTo>
                  <a:pt x="447039" y="288289"/>
                </a:lnTo>
                <a:lnTo>
                  <a:pt x="450214" y="287654"/>
                </a:lnTo>
                <a:lnTo>
                  <a:pt x="461645" y="285750"/>
                </a:lnTo>
                <a:lnTo>
                  <a:pt x="473709" y="283209"/>
                </a:lnTo>
                <a:lnTo>
                  <a:pt x="485775" y="280669"/>
                </a:lnTo>
                <a:lnTo>
                  <a:pt x="499109" y="278129"/>
                </a:lnTo>
                <a:lnTo>
                  <a:pt x="509904" y="276859"/>
                </a:lnTo>
                <a:lnTo>
                  <a:pt x="521970" y="276225"/>
                </a:lnTo>
                <a:lnTo>
                  <a:pt x="534034" y="274319"/>
                </a:lnTo>
                <a:lnTo>
                  <a:pt x="546734" y="273050"/>
                </a:lnTo>
                <a:lnTo>
                  <a:pt x="559434" y="271144"/>
                </a:lnTo>
                <a:lnTo>
                  <a:pt x="572770" y="269875"/>
                </a:lnTo>
                <a:lnTo>
                  <a:pt x="579754" y="269239"/>
                </a:lnTo>
                <a:lnTo>
                  <a:pt x="591184" y="269239"/>
                </a:lnTo>
                <a:lnTo>
                  <a:pt x="603250" y="269239"/>
                </a:lnTo>
                <a:lnTo>
                  <a:pt x="615950" y="268604"/>
                </a:lnTo>
                <a:lnTo>
                  <a:pt x="628650" y="267969"/>
                </a:lnTo>
                <a:lnTo>
                  <a:pt x="641984" y="267334"/>
                </a:lnTo>
                <a:lnTo>
                  <a:pt x="654684" y="267334"/>
                </a:lnTo>
                <a:lnTo>
                  <a:pt x="666750" y="267334"/>
                </a:lnTo>
                <a:lnTo>
                  <a:pt x="66675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70270" y="5231764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50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80635" y="5231764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333375" y="0"/>
                </a:moveTo>
                <a:lnTo>
                  <a:pt x="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76190" y="5227320"/>
            <a:ext cx="8889" cy="279400"/>
          </a:xfrm>
          <a:custGeom>
            <a:avLst/>
            <a:gdLst/>
            <a:ahLst/>
            <a:cxnLst/>
            <a:rect l="l" t="t" r="r" b="b"/>
            <a:pathLst>
              <a:path w="8889" h="279400">
                <a:moveTo>
                  <a:pt x="8889" y="263525"/>
                </a:moveTo>
                <a:lnTo>
                  <a:pt x="8889" y="4444"/>
                </a:lnTo>
                <a:lnTo>
                  <a:pt x="8255" y="635"/>
                </a:lnTo>
                <a:lnTo>
                  <a:pt x="4445" y="0"/>
                </a:lnTo>
                <a:lnTo>
                  <a:pt x="1270" y="635"/>
                </a:lnTo>
                <a:lnTo>
                  <a:pt x="0" y="4444"/>
                </a:lnTo>
                <a:lnTo>
                  <a:pt x="0" y="275589"/>
                </a:lnTo>
                <a:lnTo>
                  <a:pt x="1270" y="279400"/>
                </a:lnTo>
                <a:lnTo>
                  <a:pt x="8889" y="2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59020" y="5564505"/>
            <a:ext cx="666750" cy="333375"/>
          </a:xfrm>
          <a:custGeom>
            <a:avLst/>
            <a:gdLst/>
            <a:ahLst/>
            <a:cxnLst/>
            <a:rect l="l" t="t" r="r" b="b"/>
            <a:pathLst>
              <a:path w="666750" h="333375">
                <a:moveTo>
                  <a:pt x="0" y="311150"/>
                </a:moveTo>
                <a:lnTo>
                  <a:pt x="12064" y="313689"/>
                </a:lnTo>
                <a:lnTo>
                  <a:pt x="24764" y="316229"/>
                </a:lnTo>
                <a:lnTo>
                  <a:pt x="37464" y="318134"/>
                </a:lnTo>
                <a:lnTo>
                  <a:pt x="50164" y="320039"/>
                </a:lnTo>
                <a:lnTo>
                  <a:pt x="62864" y="321944"/>
                </a:lnTo>
                <a:lnTo>
                  <a:pt x="74929" y="323850"/>
                </a:lnTo>
                <a:lnTo>
                  <a:pt x="85725" y="325119"/>
                </a:lnTo>
                <a:lnTo>
                  <a:pt x="99059" y="327025"/>
                </a:lnTo>
                <a:lnTo>
                  <a:pt x="111759" y="328294"/>
                </a:lnTo>
                <a:lnTo>
                  <a:pt x="124459" y="329564"/>
                </a:lnTo>
                <a:lnTo>
                  <a:pt x="137159" y="330834"/>
                </a:lnTo>
                <a:lnTo>
                  <a:pt x="149225" y="332104"/>
                </a:lnTo>
                <a:lnTo>
                  <a:pt x="156209" y="333375"/>
                </a:lnTo>
                <a:lnTo>
                  <a:pt x="178434" y="333375"/>
                </a:lnTo>
                <a:lnTo>
                  <a:pt x="196850" y="332739"/>
                </a:lnTo>
                <a:lnTo>
                  <a:pt x="211454" y="332104"/>
                </a:lnTo>
                <a:lnTo>
                  <a:pt x="223519" y="331469"/>
                </a:lnTo>
                <a:lnTo>
                  <a:pt x="233044" y="330200"/>
                </a:lnTo>
                <a:lnTo>
                  <a:pt x="241300" y="329564"/>
                </a:lnTo>
                <a:lnTo>
                  <a:pt x="247650" y="328929"/>
                </a:lnTo>
                <a:lnTo>
                  <a:pt x="251459" y="328929"/>
                </a:lnTo>
                <a:lnTo>
                  <a:pt x="263525" y="327659"/>
                </a:lnTo>
                <a:lnTo>
                  <a:pt x="276859" y="325754"/>
                </a:lnTo>
                <a:lnTo>
                  <a:pt x="288925" y="323214"/>
                </a:lnTo>
                <a:lnTo>
                  <a:pt x="301625" y="321309"/>
                </a:lnTo>
                <a:lnTo>
                  <a:pt x="303529" y="321309"/>
                </a:lnTo>
                <a:lnTo>
                  <a:pt x="315594" y="318134"/>
                </a:lnTo>
                <a:lnTo>
                  <a:pt x="327659" y="315594"/>
                </a:lnTo>
                <a:lnTo>
                  <a:pt x="340359" y="312419"/>
                </a:lnTo>
                <a:lnTo>
                  <a:pt x="349250" y="309879"/>
                </a:lnTo>
                <a:lnTo>
                  <a:pt x="361314" y="307339"/>
                </a:lnTo>
                <a:lnTo>
                  <a:pt x="373379" y="304800"/>
                </a:lnTo>
                <a:lnTo>
                  <a:pt x="386079" y="301625"/>
                </a:lnTo>
                <a:lnTo>
                  <a:pt x="396875" y="299084"/>
                </a:lnTo>
                <a:lnTo>
                  <a:pt x="408939" y="296544"/>
                </a:lnTo>
                <a:lnTo>
                  <a:pt x="421004" y="293369"/>
                </a:lnTo>
                <a:lnTo>
                  <a:pt x="433704" y="290829"/>
                </a:lnTo>
                <a:lnTo>
                  <a:pt x="446404" y="288289"/>
                </a:lnTo>
                <a:lnTo>
                  <a:pt x="448944" y="287654"/>
                </a:lnTo>
                <a:lnTo>
                  <a:pt x="461009" y="285750"/>
                </a:lnTo>
                <a:lnTo>
                  <a:pt x="472439" y="283209"/>
                </a:lnTo>
                <a:lnTo>
                  <a:pt x="485139" y="280669"/>
                </a:lnTo>
                <a:lnTo>
                  <a:pt x="497839" y="278764"/>
                </a:lnTo>
                <a:lnTo>
                  <a:pt x="509904" y="276859"/>
                </a:lnTo>
                <a:lnTo>
                  <a:pt x="522604" y="276225"/>
                </a:lnTo>
                <a:lnTo>
                  <a:pt x="534034" y="274319"/>
                </a:lnTo>
                <a:lnTo>
                  <a:pt x="546734" y="273050"/>
                </a:lnTo>
                <a:lnTo>
                  <a:pt x="559434" y="271144"/>
                </a:lnTo>
                <a:lnTo>
                  <a:pt x="572769" y="269875"/>
                </a:lnTo>
                <a:lnTo>
                  <a:pt x="579119" y="269239"/>
                </a:lnTo>
                <a:lnTo>
                  <a:pt x="590550" y="269239"/>
                </a:lnTo>
                <a:lnTo>
                  <a:pt x="602614" y="269239"/>
                </a:lnTo>
                <a:lnTo>
                  <a:pt x="614679" y="268604"/>
                </a:lnTo>
                <a:lnTo>
                  <a:pt x="627379" y="267969"/>
                </a:lnTo>
                <a:lnTo>
                  <a:pt x="640714" y="267334"/>
                </a:lnTo>
                <a:lnTo>
                  <a:pt x="654050" y="267334"/>
                </a:lnTo>
                <a:lnTo>
                  <a:pt x="666750" y="267334"/>
                </a:lnTo>
                <a:lnTo>
                  <a:pt x="66675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0635" y="5490845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875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44440" y="5490845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1750" y="0"/>
                </a:moveTo>
                <a:lnTo>
                  <a:pt x="0" y="0"/>
                </a:lnTo>
                <a:lnTo>
                  <a:pt x="36195" y="73660"/>
                </a:lnTo>
                <a:lnTo>
                  <a:pt x="36195" y="16510"/>
                </a:lnTo>
                <a:lnTo>
                  <a:pt x="40005" y="15875"/>
                </a:lnTo>
                <a:lnTo>
                  <a:pt x="73660" y="0"/>
                </a:lnTo>
                <a:lnTo>
                  <a:pt x="40639" y="0"/>
                </a:lnTo>
                <a:lnTo>
                  <a:pt x="40639" y="12064"/>
                </a:lnTo>
                <a:lnTo>
                  <a:pt x="40639" y="0"/>
                </a:lnTo>
                <a:lnTo>
                  <a:pt x="33020" y="15875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80635" y="589851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14770" y="589851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25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25770" y="6342380"/>
            <a:ext cx="626109" cy="179069"/>
          </a:xfrm>
          <a:custGeom>
            <a:avLst/>
            <a:gdLst/>
            <a:ahLst/>
            <a:cxnLst/>
            <a:rect l="l" t="t" r="r" b="b"/>
            <a:pathLst>
              <a:path w="626109" h="179070">
                <a:moveTo>
                  <a:pt x="100329" y="0"/>
                </a:moveTo>
                <a:lnTo>
                  <a:pt x="70484" y="3809"/>
                </a:lnTo>
                <a:lnTo>
                  <a:pt x="43814" y="15239"/>
                </a:lnTo>
                <a:lnTo>
                  <a:pt x="22225" y="33019"/>
                </a:lnTo>
                <a:lnTo>
                  <a:pt x="7619" y="55244"/>
                </a:lnTo>
                <a:lnTo>
                  <a:pt x="0" y="81279"/>
                </a:lnTo>
                <a:lnTo>
                  <a:pt x="0" y="89534"/>
                </a:lnTo>
                <a:lnTo>
                  <a:pt x="4444" y="116204"/>
                </a:lnTo>
                <a:lnTo>
                  <a:pt x="17144" y="139700"/>
                </a:lnTo>
                <a:lnTo>
                  <a:pt x="36829" y="158750"/>
                </a:lnTo>
                <a:lnTo>
                  <a:pt x="62229" y="172084"/>
                </a:lnTo>
                <a:lnTo>
                  <a:pt x="91439" y="178434"/>
                </a:lnTo>
                <a:lnTo>
                  <a:pt x="100329" y="179069"/>
                </a:lnTo>
                <a:lnTo>
                  <a:pt x="525144" y="179069"/>
                </a:lnTo>
                <a:lnTo>
                  <a:pt x="555625" y="174625"/>
                </a:lnTo>
                <a:lnTo>
                  <a:pt x="582294" y="163194"/>
                </a:lnTo>
                <a:lnTo>
                  <a:pt x="603250" y="146050"/>
                </a:lnTo>
                <a:lnTo>
                  <a:pt x="618489" y="123825"/>
                </a:lnTo>
                <a:lnTo>
                  <a:pt x="625475" y="97789"/>
                </a:lnTo>
                <a:lnTo>
                  <a:pt x="626109" y="89534"/>
                </a:lnTo>
                <a:lnTo>
                  <a:pt x="624839" y="75564"/>
                </a:lnTo>
                <a:lnTo>
                  <a:pt x="615950" y="50800"/>
                </a:lnTo>
                <a:lnTo>
                  <a:pt x="599439" y="29209"/>
                </a:lnTo>
                <a:lnTo>
                  <a:pt x="577214" y="12700"/>
                </a:lnTo>
                <a:lnTo>
                  <a:pt x="549909" y="2539"/>
                </a:lnTo>
                <a:lnTo>
                  <a:pt x="535304" y="0"/>
                </a:lnTo>
                <a:lnTo>
                  <a:pt x="525144" y="0"/>
                </a:lnTo>
                <a:lnTo>
                  <a:pt x="10032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43575" y="6116320"/>
            <a:ext cx="9525" cy="124460"/>
          </a:xfrm>
          <a:custGeom>
            <a:avLst/>
            <a:gdLst/>
            <a:ahLst/>
            <a:cxnLst/>
            <a:rect l="l" t="t" r="r" b="b"/>
            <a:pathLst>
              <a:path w="9525" h="124460">
                <a:moveTo>
                  <a:pt x="9525" y="109219"/>
                </a:moveTo>
                <a:lnTo>
                  <a:pt x="9525" y="4444"/>
                </a:lnTo>
                <a:lnTo>
                  <a:pt x="7620" y="635"/>
                </a:lnTo>
                <a:lnTo>
                  <a:pt x="4445" y="0"/>
                </a:lnTo>
                <a:lnTo>
                  <a:pt x="635" y="635"/>
                </a:lnTo>
                <a:lnTo>
                  <a:pt x="0" y="4444"/>
                </a:lnTo>
                <a:lnTo>
                  <a:pt x="0" y="121919"/>
                </a:lnTo>
                <a:lnTo>
                  <a:pt x="1270" y="124460"/>
                </a:lnTo>
                <a:lnTo>
                  <a:pt x="9525" y="109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48020" y="6224905"/>
            <a:ext cx="37464" cy="74929"/>
          </a:xfrm>
          <a:custGeom>
            <a:avLst/>
            <a:gdLst/>
            <a:ahLst/>
            <a:cxnLst/>
            <a:rect l="l" t="t" r="r" b="b"/>
            <a:pathLst>
              <a:path w="37464" h="74929">
                <a:moveTo>
                  <a:pt x="0" y="17779"/>
                </a:moveTo>
                <a:lnTo>
                  <a:pt x="0" y="74929"/>
                </a:lnTo>
                <a:lnTo>
                  <a:pt x="37464" y="0"/>
                </a:lnTo>
                <a:lnTo>
                  <a:pt x="3175" y="15875"/>
                </a:lnTo>
                <a:lnTo>
                  <a:pt x="0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1190" y="6224905"/>
            <a:ext cx="74295" cy="74929"/>
          </a:xfrm>
          <a:custGeom>
            <a:avLst/>
            <a:gdLst/>
            <a:ahLst/>
            <a:cxnLst/>
            <a:rect l="l" t="t" r="r" b="b"/>
            <a:pathLst>
              <a:path w="74295" h="74929">
                <a:moveTo>
                  <a:pt x="32385" y="634"/>
                </a:moveTo>
                <a:lnTo>
                  <a:pt x="0" y="634"/>
                </a:lnTo>
                <a:lnTo>
                  <a:pt x="36830" y="74929"/>
                </a:lnTo>
                <a:lnTo>
                  <a:pt x="36830" y="17779"/>
                </a:lnTo>
                <a:lnTo>
                  <a:pt x="40005" y="15875"/>
                </a:lnTo>
                <a:lnTo>
                  <a:pt x="74295" y="0"/>
                </a:lnTo>
                <a:lnTo>
                  <a:pt x="41910" y="634"/>
                </a:lnTo>
                <a:lnTo>
                  <a:pt x="41910" y="13334"/>
                </a:lnTo>
                <a:lnTo>
                  <a:pt x="41910" y="634"/>
                </a:lnTo>
                <a:lnTo>
                  <a:pt x="33655" y="15875"/>
                </a:lnTo>
                <a:lnTo>
                  <a:pt x="32385" y="13334"/>
                </a:lnTo>
                <a:lnTo>
                  <a:pt x="3238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3090" y="6083299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30" h="36830">
                <a:moveTo>
                  <a:pt x="13335" y="32385"/>
                </a:moveTo>
                <a:lnTo>
                  <a:pt x="15875" y="33020"/>
                </a:lnTo>
                <a:lnTo>
                  <a:pt x="74930" y="36830"/>
                </a:lnTo>
                <a:lnTo>
                  <a:pt x="0" y="0"/>
                </a:lnTo>
                <a:lnTo>
                  <a:pt x="0" y="32385"/>
                </a:lnTo>
                <a:lnTo>
                  <a:pt x="13335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73090" y="6120130"/>
            <a:ext cx="74930" cy="36829"/>
          </a:xfrm>
          <a:custGeom>
            <a:avLst/>
            <a:gdLst/>
            <a:ahLst/>
            <a:cxnLst/>
            <a:rect l="l" t="t" r="r" b="b"/>
            <a:pathLst>
              <a:path w="74930" h="36829">
                <a:moveTo>
                  <a:pt x="13335" y="4444"/>
                </a:moveTo>
                <a:lnTo>
                  <a:pt x="0" y="5079"/>
                </a:lnTo>
                <a:lnTo>
                  <a:pt x="0" y="36829"/>
                </a:lnTo>
                <a:lnTo>
                  <a:pt x="74930" y="0"/>
                </a:lnTo>
                <a:lnTo>
                  <a:pt x="13335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48020" y="6083299"/>
            <a:ext cx="671194" cy="73660"/>
          </a:xfrm>
          <a:custGeom>
            <a:avLst/>
            <a:gdLst/>
            <a:ahLst/>
            <a:cxnLst/>
            <a:rect l="l" t="t" r="r" b="b"/>
            <a:pathLst>
              <a:path w="671194" h="73660">
                <a:moveTo>
                  <a:pt x="671194" y="36830"/>
                </a:moveTo>
                <a:lnTo>
                  <a:pt x="669289" y="33020"/>
                </a:lnTo>
                <a:lnTo>
                  <a:pt x="666750" y="32385"/>
                </a:lnTo>
                <a:lnTo>
                  <a:pt x="73659" y="32385"/>
                </a:lnTo>
                <a:lnTo>
                  <a:pt x="73659" y="0"/>
                </a:lnTo>
                <a:lnTo>
                  <a:pt x="61594" y="32385"/>
                </a:lnTo>
                <a:lnTo>
                  <a:pt x="61594" y="41275"/>
                </a:lnTo>
                <a:lnTo>
                  <a:pt x="57784" y="33020"/>
                </a:lnTo>
                <a:lnTo>
                  <a:pt x="0" y="36830"/>
                </a:lnTo>
                <a:lnTo>
                  <a:pt x="73659" y="73660"/>
                </a:lnTo>
                <a:lnTo>
                  <a:pt x="57784" y="40005"/>
                </a:lnTo>
                <a:lnTo>
                  <a:pt x="57150" y="36830"/>
                </a:lnTo>
                <a:lnTo>
                  <a:pt x="57784" y="40005"/>
                </a:lnTo>
                <a:lnTo>
                  <a:pt x="73659" y="73660"/>
                </a:lnTo>
                <a:lnTo>
                  <a:pt x="73659" y="41910"/>
                </a:lnTo>
                <a:lnTo>
                  <a:pt x="666750" y="41275"/>
                </a:lnTo>
                <a:lnTo>
                  <a:pt x="669289" y="40005"/>
                </a:lnTo>
                <a:lnTo>
                  <a:pt x="671194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48020" y="6083299"/>
            <a:ext cx="73659" cy="41275"/>
          </a:xfrm>
          <a:custGeom>
            <a:avLst/>
            <a:gdLst/>
            <a:ahLst/>
            <a:cxnLst/>
            <a:rect l="l" t="t" r="r" b="b"/>
            <a:pathLst>
              <a:path w="73659" h="41275">
                <a:moveTo>
                  <a:pt x="57784" y="33020"/>
                </a:moveTo>
                <a:lnTo>
                  <a:pt x="61594" y="41275"/>
                </a:lnTo>
                <a:lnTo>
                  <a:pt x="61594" y="32385"/>
                </a:lnTo>
                <a:lnTo>
                  <a:pt x="73659" y="0"/>
                </a:lnTo>
                <a:lnTo>
                  <a:pt x="0" y="36830"/>
                </a:lnTo>
                <a:lnTo>
                  <a:pt x="57784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60" y="2365882"/>
            <a:ext cx="5939917" cy="73151"/>
          </a:xfrm>
          <a:custGeom>
            <a:avLst/>
            <a:gdLst/>
            <a:ahLst/>
            <a:cxnLst/>
            <a:rect l="l" t="t" r="r" b="b"/>
            <a:pathLst>
              <a:path w="5939917" h="73151">
                <a:moveTo>
                  <a:pt x="0" y="73151"/>
                </a:moveTo>
                <a:lnTo>
                  <a:pt x="5939917" y="73151"/>
                </a:lnTo>
                <a:lnTo>
                  <a:pt x="593991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760" y="1884298"/>
            <a:ext cx="5939917" cy="167640"/>
          </a:xfrm>
          <a:custGeom>
            <a:avLst/>
            <a:gdLst/>
            <a:ahLst/>
            <a:cxnLst/>
            <a:rect l="l" t="t" r="r" b="b"/>
            <a:pathLst>
              <a:path w="5939917" h="167640">
                <a:moveTo>
                  <a:pt x="5939904" y="127"/>
                </a:moveTo>
                <a:lnTo>
                  <a:pt x="114" y="127"/>
                </a:lnTo>
                <a:lnTo>
                  <a:pt x="114" y="167640"/>
                </a:lnTo>
                <a:lnTo>
                  <a:pt x="5939904" y="167640"/>
                </a:lnTo>
                <a:lnTo>
                  <a:pt x="5939904" y="12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760" y="2051939"/>
            <a:ext cx="5939917" cy="173735"/>
          </a:xfrm>
          <a:custGeom>
            <a:avLst/>
            <a:gdLst/>
            <a:ahLst/>
            <a:cxnLst/>
            <a:rect l="l" t="t" r="r" b="b"/>
            <a:pathLst>
              <a:path w="5939917" h="173735">
                <a:moveTo>
                  <a:pt x="5939904" y="0"/>
                </a:moveTo>
                <a:lnTo>
                  <a:pt x="114" y="0"/>
                </a:lnTo>
                <a:lnTo>
                  <a:pt x="114" y="173735"/>
                </a:lnTo>
                <a:lnTo>
                  <a:pt x="5939904" y="173735"/>
                </a:lnTo>
                <a:lnTo>
                  <a:pt x="5939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2225675"/>
            <a:ext cx="5939917" cy="140207"/>
          </a:xfrm>
          <a:custGeom>
            <a:avLst/>
            <a:gdLst/>
            <a:ahLst/>
            <a:cxnLst/>
            <a:rect l="l" t="t" r="r" b="b"/>
            <a:pathLst>
              <a:path w="5939917" h="140207">
                <a:moveTo>
                  <a:pt x="5939904" y="0"/>
                </a:moveTo>
                <a:lnTo>
                  <a:pt x="114" y="0"/>
                </a:lnTo>
                <a:lnTo>
                  <a:pt x="114" y="140207"/>
                </a:lnTo>
                <a:lnTo>
                  <a:pt x="5939904" y="140207"/>
                </a:lnTo>
                <a:lnTo>
                  <a:pt x="5939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1881251"/>
            <a:ext cx="5939917" cy="0"/>
          </a:xfrm>
          <a:custGeom>
            <a:avLst/>
            <a:gdLst/>
            <a:ahLst/>
            <a:cxnLst/>
            <a:rect l="l" t="t" r="r" b="b"/>
            <a:pathLst>
              <a:path w="5939917">
                <a:moveTo>
                  <a:pt x="0" y="0"/>
                </a:moveTo>
                <a:lnTo>
                  <a:pt x="593991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445130"/>
            <a:ext cx="2125345" cy="170688"/>
          </a:xfrm>
          <a:custGeom>
            <a:avLst/>
            <a:gdLst/>
            <a:ahLst/>
            <a:cxnLst/>
            <a:rect l="l" t="t" r="r" b="b"/>
            <a:pathLst>
              <a:path w="2125345" h="170688">
                <a:moveTo>
                  <a:pt x="2125332" y="127"/>
                </a:moveTo>
                <a:lnTo>
                  <a:pt x="114" y="127"/>
                </a:lnTo>
                <a:lnTo>
                  <a:pt x="114" y="170688"/>
                </a:lnTo>
                <a:lnTo>
                  <a:pt x="2125332" y="170688"/>
                </a:lnTo>
                <a:lnTo>
                  <a:pt x="2125332" y="12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615768"/>
            <a:ext cx="2125345" cy="140512"/>
          </a:xfrm>
          <a:custGeom>
            <a:avLst/>
            <a:gdLst/>
            <a:ahLst/>
            <a:cxnLst/>
            <a:rect l="l" t="t" r="r" b="b"/>
            <a:pathLst>
              <a:path w="2125345" h="140512">
                <a:moveTo>
                  <a:pt x="2125332" y="0"/>
                </a:moveTo>
                <a:lnTo>
                  <a:pt x="114" y="0"/>
                </a:lnTo>
                <a:lnTo>
                  <a:pt x="114" y="140385"/>
                </a:lnTo>
                <a:lnTo>
                  <a:pt x="2125332" y="140385"/>
                </a:lnTo>
                <a:lnTo>
                  <a:pt x="212533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3278" y="2445130"/>
            <a:ext cx="3808476" cy="170688"/>
          </a:xfrm>
          <a:custGeom>
            <a:avLst/>
            <a:gdLst/>
            <a:ahLst/>
            <a:cxnLst/>
            <a:rect l="l" t="t" r="r" b="b"/>
            <a:pathLst>
              <a:path w="3808476" h="170688">
                <a:moveTo>
                  <a:pt x="3808349" y="127"/>
                </a:moveTo>
                <a:lnTo>
                  <a:pt x="0" y="127"/>
                </a:lnTo>
                <a:lnTo>
                  <a:pt x="0" y="170688"/>
                </a:lnTo>
                <a:lnTo>
                  <a:pt x="3808349" y="170688"/>
                </a:lnTo>
                <a:lnTo>
                  <a:pt x="3808349" y="12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3278" y="2615768"/>
            <a:ext cx="3808476" cy="140512"/>
          </a:xfrm>
          <a:custGeom>
            <a:avLst/>
            <a:gdLst/>
            <a:ahLst/>
            <a:cxnLst/>
            <a:rect l="l" t="t" r="r" b="b"/>
            <a:pathLst>
              <a:path w="3808476" h="140512">
                <a:moveTo>
                  <a:pt x="3808349" y="0"/>
                </a:moveTo>
                <a:lnTo>
                  <a:pt x="0" y="0"/>
                </a:lnTo>
                <a:lnTo>
                  <a:pt x="0" y="140385"/>
                </a:lnTo>
                <a:lnTo>
                  <a:pt x="3808349" y="140385"/>
                </a:lnTo>
                <a:lnTo>
                  <a:pt x="380834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1760" y="2442082"/>
            <a:ext cx="2125345" cy="0"/>
          </a:xfrm>
          <a:custGeom>
            <a:avLst/>
            <a:gdLst/>
            <a:ahLst/>
            <a:cxnLst/>
            <a:rect l="l" t="t" r="r" b="b"/>
            <a:pathLst>
              <a:path w="2125345">
                <a:moveTo>
                  <a:pt x="0" y="0"/>
                </a:moveTo>
                <a:lnTo>
                  <a:pt x="212534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3278" y="2442082"/>
            <a:ext cx="3808476" cy="0"/>
          </a:xfrm>
          <a:custGeom>
            <a:avLst/>
            <a:gdLst/>
            <a:ahLst/>
            <a:cxnLst/>
            <a:rect l="l" t="t" r="r" b="b"/>
            <a:pathLst>
              <a:path w="3808476">
                <a:moveTo>
                  <a:pt x="0" y="0"/>
                </a:moveTo>
                <a:lnTo>
                  <a:pt x="38084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1760" y="2759328"/>
            <a:ext cx="2125345" cy="0"/>
          </a:xfrm>
          <a:custGeom>
            <a:avLst/>
            <a:gdLst/>
            <a:ahLst/>
            <a:cxnLst/>
            <a:rect l="l" t="t" r="r" b="b"/>
            <a:pathLst>
              <a:path w="2125345">
                <a:moveTo>
                  <a:pt x="0" y="0"/>
                </a:moveTo>
                <a:lnTo>
                  <a:pt x="212534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3278" y="2759328"/>
            <a:ext cx="3808476" cy="0"/>
          </a:xfrm>
          <a:custGeom>
            <a:avLst/>
            <a:gdLst/>
            <a:ahLst/>
            <a:cxnLst/>
            <a:rect l="l" t="t" r="r" b="b"/>
            <a:pathLst>
              <a:path w="3808476">
                <a:moveTo>
                  <a:pt x="0" y="0"/>
                </a:moveTo>
                <a:lnTo>
                  <a:pt x="38084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0229" y="2439034"/>
            <a:ext cx="0" cy="5103876"/>
          </a:xfrm>
          <a:custGeom>
            <a:avLst/>
            <a:gdLst/>
            <a:ahLst/>
            <a:cxnLst/>
            <a:rect l="l" t="t" r="r" b="b"/>
            <a:pathLst>
              <a:path h="5103876">
                <a:moveTo>
                  <a:pt x="0" y="0"/>
                </a:moveTo>
                <a:lnTo>
                  <a:pt x="0" y="5103876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760" y="7539863"/>
            <a:ext cx="2125345" cy="0"/>
          </a:xfrm>
          <a:custGeom>
            <a:avLst/>
            <a:gdLst/>
            <a:ahLst/>
            <a:cxnLst/>
            <a:rect l="l" t="t" r="r" b="b"/>
            <a:pathLst>
              <a:path w="2125345">
                <a:moveTo>
                  <a:pt x="0" y="0"/>
                </a:moveTo>
                <a:lnTo>
                  <a:pt x="212534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13278" y="7539863"/>
            <a:ext cx="3808476" cy="0"/>
          </a:xfrm>
          <a:custGeom>
            <a:avLst/>
            <a:gdLst/>
            <a:ahLst/>
            <a:cxnLst/>
            <a:rect l="l" t="t" r="r" b="b"/>
            <a:pathLst>
              <a:path w="3808476">
                <a:moveTo>
                  <a:pt x="0" y="0"/>
                </a:moveTo>
                <a:lnTo>
                  <a:pt x="38084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8712" y="1878202"/>
            <a:ext cx="0" cy="6551930"/>
          </a:xfrm>
          <a:custGeom>
            <a:avLst/>
            <a:gdLst/>
            <a:ahLst/>
            <a:cxnLst/>
            <a:rect l="l" t="t" r="r" b="b"/>
            <a:pathLst>
              <a:path h="6551930">
                <a:moveTo>
                  <a:pt x="0" y="0"/>
                </a:moveTo>
                <a:lnTo>
                  <a:pt x="0" y="655193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760" y="8427085"/>
            <a:ext cx="5939917" cy="0"/>
          </a:xfrm>
          <a:custGeom>
            <a:avLst/>
            <a:gdLst/>
            <a:ahLst/>
            <a:cxnLst/>
            <a:rect l="l" t="t" r="r" b="b"/>
            <a:pathLst>
              <a:path w="5939917">
                <a:moveTo>
                  <a:pt x="0" y="0"/>
                </a:moveTo>
                <a:lnTo>
                  <a:pt x="593991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4802" y="1878202"/>
            <a:ext cx="0" cy="6551930"/>
          </a:xfrm>
          <a:custGeom>
            <a:avLst/>
            <a:gdLst/>
            <a:ahLst/>
            <a:cxnLst/>
            <a:rect l="l" t="t" r="r" b="b"/>
            <a:pathLst>
              <a:path h="6551930">
                <a:moveTo>
                  <a:pt x="0" y="0"/>
                </a:moveTo>
                <a:lnTo>
                  <a:pt x="0" y="655193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71976" y="4386468"/>
            <a:ext cx="92108" cy="11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50" b="1" spc="0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2059" y="5221874"/>
            <a:ext cx="302249" cy="11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50" b="1" spc="-9" dirty="0">
                <a:latin typeface="Arial"/>
                <a:cs typeface="Arial"/>
              </a:rPr>
              <a:t>N</a:t>
            </a:r>
            <a:r>
              <a:rPr sz="750" b="1" spc="34" dirty="0">
                <a:latin typeface="Arial"/>
                <a:cs typeface="Arial"/>
              </a:rPr>
              <a:t>/</a:t>
            </a:r>
            <a:r>
              <a:rPr sz="750" b="1" spc="19" dirty="0">
                <a:latin typeface="Arial"/>
                <a:cs typeface="Arial"/>
              </a:rPr>
              <a:t>J=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59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0875" y="5787389"/>
            <a:ext cx="334010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524885" y="5787389"/>
            <a:ext cx="806450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8">
              <a:lnSpc>
                <a:spcPct val="95825"/>
              </a:lnSpc>
              <a:spcBef>
                <a:spcPts val="300"/>
              </a:spcBef>
            </a:pPr>
            <a:r>
              <a:rPr sz="750" spc="0" dirty="0">
                <a:latin typeface="Arial"/>
                <a:cs typeface="Arial"/>
              </a:rPr>
              <a:t>J</a:t>
            </a:r>
            <a:r>
              <a:rPr sz="750" spc="41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=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J</a:t>
            </a:r>
            <a:r>
              <a:rPr sz="750" spc="16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+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875" y="5981699"/>
            <a:ext cx="667385" cy="139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858260" y="5981699"/>
            <a:ext cx="473075" cy="139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302760" y="5231764"/>
            <a:ext cx="666750" cy="19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810">
              <a:lnSpc>
                <a:spcPct val="95825"/>
              </a:lnSpc>
              <a:spcBef>
                <a:spcPts val="280"/>
              </a:spcBef>
            </a:pPr>
            <a:r>
              <a:rPr sz="750" spc="0" dirty="0">
                <a:latin typeface="Arial"/>
                <a:cs typeface="Arial"/>
              </a:rPr>
              <a:t>S</a:t>
            </a:r>
            <a:r>
              <a:rPr sz="750" spc="34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=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S</a:t>
            </a:r>
            <a:r>
              <a:rPr sz="750" spc="34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+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3770" y="3453129"/>
            <a:ext cx="697864" cy="203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78712" y="1881251"/>
            <a:ext cx="5946089" cy="560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680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</a:t>
            </a:r>
            <a:r>
              <a:rPr sz="1150" b="1" spc="9" dirty="0">
                <a:latin typeface="Arial"/>
                <a:cs typeface="Arial"/>
              </a:rPr>
              <a:t>r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9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 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9</a:t>
            </a:r>
            <a:endParaRPr sz="1150">
              <a:latin typeface="Arial"/>
              <a:cs typeface="Arial"/>
            </a:endParaRPr>
          </a:p>
          <a:p>
            <a:pPr marL="100584">
              <a:lnSpc>
                <a:spcPct val="95825"/>
              </a:lnSpc>
              <a:spcBef>
                <a:spcPts val="1361"/>
              </a:spcBef>
            </a:pP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19" dirty="0">
                <a:latin typeface="Arial"/>
                <a:cs typeface="Arial"/>
              </a:rPr>
              <a:t>v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0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dete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si</a:t>
            </a:r>
            <a:r>
              <a:rPr sz="950" spc="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p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442082"/>
            <a:ext cx="2131517" cy="317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0229" y="2442082"/>
            <a:ext cx="3814572" cy="317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950" b="1" spc="4" dirty="0">
                <a:latin typeface="Arial"/>
                <a:cs typeface="Arial"/>
              </a:rPr>
              <a:t>D</a:t>
            </a:r>
            <a:r>
              <a:rPr sz="950" b="1" spc="-4" dirty="0">
                <a:latin typeface="Arial"/>
                <a:cs typeface="Arial"/>
              </a:rPr>
              <a:t>ia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08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2759328"/>
            <a:ext cx="2131517" cy="4780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4"/>
              </a:spcBef>
            </a:pPr>
            <a:endParaRPr sz="1300"/>
          </a:p>
          <a:p>
            <a:pPr marL="177088">
              <a:lnSpc>
                <a:spcPct val="95825"/>
              </a:lnSpc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384378" marR="329343" indent="-207289">
              <a:lnSpc>
                <a:spcPct val="96879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ar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20" dirty="0">
                <a:latin typeface="Arial"/>
                <a:cs typeface="Arial"/>
              </a:rPr>
              <a:t>ab</a:t>
            </a:r>
            <a:r>
              <a:rPr sz="950" spc="-20" dirty="0">
                <a:latin typeface="Arial"/>
                <a:cs typeface="Arial"/>
              </a:rPr>
              <a:t>l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s: J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=</a:t>
            </a:r>
            <a:r>
              <a:rPr sz="950" spc="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7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42"/>
              </a:spcBef>
            </a:pPr>
            <a:r>
              <a:rPr sz="950" b="1" spc="-4" dirty="0">
                <a:latin typeface="Arial"/>
                <a:cs typeface="Arial"/>
              </a:rPr>
              <a:t>4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ent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0" dirty="0">
                <a:latin typeface="Arial"/>
                <a:cs typeface="Arial"/>
              </a:rPr>
              <a:t>s</a:t>
            </a:r>
            <a:r>
              <a:rPr sz="950" b="1" spc="1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J</a:t>
            </a:r>
            <a:r>
              <a:rPr sz="950" spc="-9" dirty="0">
                <a:latin typeface="Arial"/>
                <a:cs typeface="Arial"/>
              </a:rPr>
              <a:t>&lt;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/</a:t>
            </a:r>
            <a:r>
              <a:rPr sz="950" spc="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2 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b="1" spc="-35" dirty="0">
                <a:latin typeface="Arial"/>
                <a:cs typeface="Arial"/>
              </a:rPr>
              <a:t>h</a:t>
            </a:r>
            <a:r>
              <a:rPr sz="950" b="1" spc="20" dirty="0">
                <a:latin typeface="Arial"/>
                <a:cs typeface="Arial"/>
              </a:rPr>
              <a:t>a</a:t>
            </a:r>
            <a:r>
              <a:rPr sz="950" b="1" spc="-4" dirty="0">
                <a:latin typeface="Arial"/>
                <a:cs typeface="Arial"/>
              </a:rPr>
              <a:t>ce</a:t>
            </a:r>
            <a:r>
              <a:rPr sz="950" b="1" spc="0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   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/</a:t>
            </a:r>
            <a:r>
              <a:rPr sz="950" spc="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J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=0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0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       </a:t>
            </a:r>
            <a:r>
              <a:rPr sz="950" spc="20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-10" dirty="0">
                <a:latin typeface="Arial"/>
                <a:cs typeface="Arial"/>
              </a:rPr>
              <a:t>=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-10" dirty="0">
                <a:latin typeface="Arial"/>
                <a:cs typeface="Arial"/>
              </a:rPr>
              <a:t>+</a:t>
            </a:r>
            <a:r>
              <a:rPr sz="950" spc="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7</a:t>
            </a:r>
            <a:r>
              <a:rPr sz="950" spc="0" dirty="0">
                <a:latin typeface="Arial"/>
                <a:cs typeface="Arial"/>
              </a:rPr>
              <a:t>.         </a:t>
            </a:r>
            <a:r>
              <a:rPr sz="950" spc="20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J</a:t>
            </a:r>
            <a:r>
              <a:rPr sz="950" spc="-10" dirty="0">
                <a:latin typeface="Arial"/>
                <a:cs typeface="Arial"/>
              </a:rPr>
              <a:t>=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-10" dirty="0">
                <a:latin typeface="Arial"/>
                <a:cs typeface="Arial"/>
              </a:rPr>
              <a:t>+</a:t>
            </a:r>
            <a:r>
              <a:rPr sz="950" spc="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189280">
              <a:lnSpc>
                <a:spcPct val="95825"/>
              </a:lnSpc>
              <a:spcBef>
                <a:spcPts val="10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    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9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102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F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r>
              <a:rPr sz="950" b="1" spc="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7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3" dirty="0">
                <a:latin typeface="Arial"/>
                <a:cs typeface="Arial"/>
              </a:rPr>
              <a:t> </a:t>
            </a:r>
            <a:r>
              <a:rPr sz="950" spc="39" dirty="0">
                <a:latin typeface="Arial"/>
                <a:cs typeface="Arial"/>
              </a:rPr>
              <a:t>m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as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65"/>
              </a:spcBef>
            </a:pPr>
            <a:r>
              <a:rPr sz="950" spc="-4" dirty="0">
                <a:latin typeface="Arial"/>
                <a:cs typeface="Arial"/>
              </a:rPr>
              <a:t>10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 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</a:t>
            </a:r>
            <a:r>
              <a:rPr sz="950" b="1" spc="10" dirty="0">
                <a:latin typeface="Arial"/>
                <a:cs typeface="Arial"/>
              </a:rPr>
              <a:t>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es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11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b</a:t>
            </a:r>
            <a:r>
              <a:rPr sz="950" b="1" spc="0" dirty="0">
                <a:latin typeface="Arial"/>
                <a:cs typeface="Arial"/>
              </a:rPr>
              <a:t>ir</a:t>
            </a:r>
            <a:r>
              <a:rPr sz="950" b="1" spc="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15" dirty="0">
                <a:latin typeface="Arial"/>
                <a:cs typeface="Arial"/>
              </a:rPr>
              <a:t>mo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12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0" dirty="0">
                <a:latin typeface="Arial"/>
                <a:cs typeface="Arial"/>
              </a:rPr>
              <a:t>De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nt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13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b</a:t>
            </a:r>
            <a:r>
              <a:rPr sz="950" b="1" spc="0" dirty="0">
                <a:latin typeface="Arial"/>
                <a:cs typeface="Arial"/>
              </a:rPr>
              <a:t>ir</a:t>
            </a:r>
            <a:r>
              <a:rPr sz="950" b="1" spc="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pr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14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379"/>
              </a:spcBef>
            </a:pPr>
            <a:r>
              <a:rPr sz="950" spc="-4" dirty="0">
                <a:latin typeface="Arial"/>
                <a:cs typeface="Arial"/>
              </a:rPr>
              <a:t>15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0229" y="2759328"/>
            <a:ext cx="3814572" cy="4780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84647" marR="2927134" algn="ctr">
              <a:lnSpc>
                <a:spcPct val="95825"/>
              </a:lnSpc>
              <a:spcBef>
                <a:spcPts val="2256"/>
              </a:spcBef>
            </a:pP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19" dirty="0">
                <a:latin typeface="Arial"/>
                <a:cs typeface="Arial"/>
              </a:rPr>
              <a:t>c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o</a:t>
            </a:r>
            <a:endParaRPr sz="750">
              <a:latin typeface="Arial"/>
              <a:cs typeface="Arial"/>
            </a:endParaRPr>
          </a:p>
          <a:p>
            <a:pPr marL="465099" marR="2827596" algn="ctr">
              <a:lnSpc>
                <a:spcPct val="95825"/>
              </a:lnSpc>
              <a:spcBef>
                <a:spcPts val="1609"/>
              </a:spcBef>
            </a:pPr>
            <a:r>
              <a:rPr sz="750" b="1" spc="0" dirty="0">
                <a:latin typeface="Arial"/>
                <a:cs typeface="Arial"/>
              </a:rPr>
              <a:t>J</a:t>
            </a:r>
            <a:r>
              <a:rPr sz="750" b="1" spc="20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-4" dirty="0">
                <a:latin typeface="Arial"/>
                <a:cs typeface="Arial"/>
              </a:rPr>
              <a:t>2</a:t>
            </a:r>
            <a:r>
              <a:rPr sz="750" b="1" spc="0" dirty="0">
                <a:latin typeface="Arial"/>
                <a:cs typeface="Arial"/>
              </a:rPr>
              <a:t>,</a:t>
            </a:r>
            <a:r>
              <a:rPr sz="750" b="1" spc="54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S</a:t>
            </a:r>
            <a:r>
              <a:rPr sz="750" b="1" spc="34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692150">
              <a:lnSpc>
                <a:spcPct val="95825"/>
              </a:lnSpc>
              <a:spcBef>
                <a:spcPts val="1756"/>
              </a:spcBef>
            </a:pPr>
            <a:r>
              <a:rPr sz="750" b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  <a:p>
            <a:pPr marL="1149604">
              <a:lnSpc>
                <a:spcPts val="983"/>
              </a:lnSpc>
              <a:spcBef>
                <a:spcPts val="840"/>
              </a:spcBef>
            </a:pPr>
            <a:r>
              <a:rPr sz="750" b="1" spc="14" dirty="0">
                <a:latin typeface="Arial"/>
                <a:cs typeface="Arial"/>
              </a:rPr>
              <a:t>N</a:t>
            </a:r>
            <a:r>
              <a:rPr sz="750" b="1" spc="0" dirty="0">
                <a:latin typeface="Arial"/>
                <a:cs typeface="Arial"/>
              </a:rPr>
              <a:t>o              </a:t>
            </a:r>
            <a:r>
              <a:rPr sz="750" b="1" spc="137" dirty="0">
                <a:latin typeface="Arial"/>
                <a:cs typeface="Arial"/>
              </a:rPr>
              <a:t> </a:t>
            </a:r>
            <a:r>
              <a:rPr sz="1725" b="1" spc="0" baseline="-17644" dirty="0">
                <a:latin typeface="Arial"/>
                <a:cs typeface="Arial"/>
              </a:rPr>
              <a:t>&gt;</a:t>
            </a:r>
            <a:endParaRPr sz="1150">
              <a:latin typeface="Arial"/>
              <a:cs typeface="Arial"/>
            </a:endParaRPr>
          </a:p>
          <a:p>
            <a:pPr marL="683006">
              <a:lnSpc>
                <a:spcPct val="95825"/>
              </a:lnSpc>
              <a:spcBef>
                <a:spcPts val="876"/>
              </a:spcBef>
            </a:pPr>
            <a:r>
              <a:rPr sz="750" b="1" spc="-4" dirty="0">
                <a:latin typeface="Arial"/>
                <a:cs typeface="Arial"/>
              </a:rPr>
              <a:t>J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46" dirty="0">
                <a:latin typeface="Arial"/>
                <a:cs typeface="Arial"/>
              </a:rPr>
              <a:t> </a:t>
            </a:r>
            <a:r>
              <a:rPr sz="750" b="1" spc="-9" dirty="0">
                <a:latin typeface="Arial"/>
                <a:cs typeface="Arial"/>
              </a:rPr>
              <a:t>N/</a:t>
            </a:r>
            <a:endParaRPr sz="750">
              <a:latin typeface="Arial"/>
              <a:cs typeface="Arial"/>
            </a:endParaRPr>
          </a:p>
          <a:p>
            <a:pPr marL="524510">
              <a:lnSpc>
                <a:spcPct val="95825"/>
              </a:lnSpc>
              <a:spcBef>
                <a:spcPts val="1709"/>
              </a:spcBef>
            </a:pPr>
            <a:r>
              <a:rPr sz="950" b="1" spc="-9" dirty="0">
                <a:latin typeface="Arial"/>
                <a:cs typeface="Arial"/>
              </a:rPr>
              <a:t>&lt;=</a:t>
            </a:r>
            <a:endParaRPr sz="950">
              <a:latin typeface="Arial"/>
              <a:cs typeface="Arial"/>
            </a:endParaRPr>
          </a:p>
          <a:p>
            <a:pPr marL="259334">
              <a:lnSpc>
                <a:spcPct val="95825"/>
              </a:lnSpc>
              <a:spcBef>
                <a:spcPts val="633"/>
              </a:spcBef>
            </a:pPr>
            <a:r>
              <a:rPr sz="750" b="1" spc="9" dirty="0">
                <a:latin typeface="Arial"/>
                <a:cs typeface="Arial"/>
              </a:rPr>
              <a:t>Si</a:t>
            </a:r>
            <a:endParaRPr sz="750">
              <a:latin typeface="Arial"/>
              <a:cs typeface="Arial"/>
            </a:endParaRPr>
          </a:p>
          <a:p>
            <a:pPr marL="670814">
              <a:lnSpc>
                <a:spcPct val="95825"/>
              </a:lnSpc>
              <a:spcBef>
                <a:spcPts val="553"/>
              </a:spcBef>
            </a:pPr>
            <a:r>
              <a:rPr sz="750" b="1" spc="-9" dirty="0">
                <a:latin typeface="Arial"/>
                <a:cs typeface="Arial"/>
              </a:rPr>
              <a:t>N</a:t>
            </a:r>
            <a:r>
              <a:rPr sz="750" b="1" spc="34" dirty="0">
                <a:latin typeface="Arial"/>
                <a:cs typeface="Arial"/>
              </a:rPr>
              <a:t>/</a:t>
            </a:r>
            <a:r>
              <a:rPr sz="750" b="1" spc="19" dirty="0">
                <a:latin typeface="Arial"/>
                <a:cs typeface="Arial"/>
              </a:rPr>
              <a:t>J=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2016709" marR="663069" algn="ctr">
              <a:lnSpc>
                <a:spcPts val="912"/>
              </a:lnSpc>
              <a:spcBef>
                <a:spcPts val="165"/>
              </a:spcBef>
            </a:pPr>
            <a:r>
              <a:rPr sz="1125" b="1" spc="14" baseline="3865" dirty="0">
                <a:latin typeface="Arial"/>
                <a:cs typeface="Arial"/>
              </a:rPr>
              <a:t>N</a:t>
            </a:r>
            <a:r>
              <a:rPr sz="1125" b="1" spc="0" baseline="3865" dirty="0">
                <a:latin typeface="Arial"/>
                <a:cs typeface="Arial"/>
              </a:rPr>
              <a:t>o                                </a:t>
            </a:r>
            <a:r>
              <a:rPr sz="1125" b="1" spc="24" baseline="3865" dirty="0">
                <a:latin typeface="Arial"/>
                <a:cs typeface="Arial"/>
              </a:rPr>
              <a:t> </a:t>
            </a:r>
            <a:r>
              <a:rPr sz="750" b="1" spc="9" dirty="0">
                <a:latin typeface="Arial"/>
                <a:cs typeface="Arial"/>
              </a:rPr>
              <a:t>Si</a:t>
            </a:r>
            <a:endParaRPr sz="750">
              <a:latin typeface="Arial"/>
              <a:cs typeface="Arial"/>
            </a:endParaRPr>
          </a:p>
          <a:p>
            <a:pPr marL="1802678" marR="493170" algn="ctr">
              <a:lnSpc>
                <a:spcPct val="95825"/>
              </a:lnSpc>
              <a:spcBef>
                <a:spcPts val="2833"/>
              </a:spcBef>
            </a:pPr>
            <a:r>
              <a:rPr sz="750" spc="-9" dirty="0">
                <a:latin typeface="Arial"/>
                <a:cs typeface="Arial"/>
              </a:rPr>
              <a:t>N</a:t>
            </a:r>
            <a:r>
              <a:rPr sz="750" spc="0" dirty="0">
                <a:latin typeface="Arial"/>
                <a:cs typeface="Arial"/>
              </a:rPr>
              <a:t>,</a:t>
            </a:r>
            <a:r>
              <a:rPr sz="750" spc="32" dirty="0">
                <a:latin typeface="Arial"/>
                <a:cs typeface="Arial"/>
              </a:rPr>
              <a:t> </a:t>
            </a:r>
            <a:r>
              <a:rPr sz="750" spc="-9" dirty="0">
                <a:latin typeface="Arial"/>
                <a:cs typeface="Arial"/>
              </a:rPr>
              <a:t>“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0" dirty="0">
                <a:latin typeface="Arial"/>
                <a:cs typeface="Arial"/>
              </a:rPr>
              <a:t>o</a:t>
            </a:r>
            <a:r>
              <a:rPr sz="750" b="1" spc="23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e</a:t>
            </a:r>
            <a:r>
              <a:rPr sz="750" spc="0" dirty="0">
                <a:latin typeface="Arial"/>
                <a:cs typeface="Arial"/>
              </a:rPr>
              <a:t>s                             </a:t>
            </a:r>
            <a:r>
              <a:rPr sz="750" spc="179" dirty="0">
                <a:latin typeface="Arial"/>
                <a:cs typeface="Arial"/>
              </a:rPr>
              <a:t> </a:t>
            </a:r>
            <a:r>
              <a:rPr sz="750" spc="-9" dirty="0">
                <a:latin typeface="Arial"/>
                <a:cs typeface="Arial"/>
              </a:rPr>
              <a:t>N</a:t>
            </a:r>
            <a:r>
              <a:rPr sz="750" spc="0" dirty="0">
                <a:latin typeface="Arial"/>
                <a:cs typeface="Arial"/>
              </a:rPr>
              <a:t>,</a:t>
            </a:r>
            <a:r>
              <a:rPr sz="750" spc="32" dirty="0">
                <a:latin typeface="Arial"/>
                <a:cs typeface="Arial"/>
              </a:rPr>
              <a:t> </a:t>
            </a:r>
            <a:r>
              <a:rPr sz="750" spc="14" dirty="0">
                <a:latin typeface="Arial"/>
                <a:cs typeface="Arial"/>
              </a:rPr>
              <a:t>“</a:t>
            </a:r>
            <a:r>
              <a:rPr sz="750" spc="-4" dirty="0">
                <a:latin typeface="Arial"/>
                <a:cs typeface="Arial"/>
              </a:rPr>
              <a:t>e</a:t>
            </a:r>
            <a:r>
              <a:rPr sz="750" spc="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  <a:p>
            <a:pPr marL="1802678" marR="477973" algn="ctr">
              <a:lnSpc>
                <a:spcPct val="95825"/>
              </a:lnSpc>
              <a:spcBef>
                <a:spcPts val="25"/>
              </a:spcBef>
            </a:pPr>
            <a:r>
              <a:rPr sz="750" spc="-4" dirty="0">
                <a:latin typeface="Arial"/>
                <a:cs typeface="Arial"/>
              </a:rPr>
              <a:t>pr</a:t>
            </a:r>
            <a:r>
              <a:rPr sz="750" spc="4" dirty="0">
                <a:latin typeface="Arial"/>
                <a:cs typeface="Arial"/>
              </a:rPr>
              <a:t>i</a:t>
            </a:r>
            <a:r>
              <a:rPr sz="750" spc="29" dirty="0">
                <a:latin typeface="Arial"/>
                <a:cs typeface="Arial"/>
              </a:rPr>
              <a:t>m</a:t>
            </a:r>
            <a:r>
              <a:rPr sz="750" spc="-4" dirty="0">
                <a:latin typeface="Arial"/>
                <a:cs typeface="Arial"/>
              </a:rPr>
              <a:t>o</a:t>
            </a:r>
            <a:r>
              <a:rPr sz="750" spc="0" dirty="0">
                <a:latin typeface="Arial"/>
                <a:cs typeface="Arial"/>
              </a:rPr>
              <a:t>”                                  </a:t>
            </a:r>
            <a:r>
              <a:rPr sz="750" spc="166" dirty="0">
                <a:latin typeface="Arial"/>
                <a:cs typeface="Arial"/>
              </a:rPr>
              <a:t> </a:t>
            </a:r>
            <a:r>
              <a:rPr sz="750" spc="19" dirty="0">
                <a:latin typeface="Arial"/>
                <a:cs typeface="Arial"/>
              </a:rPr>
              <a:t>p</a:t>
            </a:r>
            <a:r>
              <a:rPr sz="750" spc="-4" dirty="0">
                <a:latin typeface="Arial"/>
                <a:cs typeface="Arial"/>
              </a:rPr>
              <a:t>r</a:t>
            </a:r>
            <a:r>
              <a:rPr sz="750" spc="4" dirty="0">
                <a:latin typeface="Arial"/>
                <a:cs typeface="Arial"/>
              </a:rPr>
              <a:t>i</a:t>
            </a:r>
            <a:r>
              <a:rPr sz="750" spc="0" dirty="0">
                <a:latin typeface="Arial"/>
                <a:cs typeface="Arial"/>
              </a:rPr>
              <a:t>m</a:t>
            </a:r>
            <a:r>
              <a:rPr sz="750" spc="-154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o</a:t>
            </a:r>
            <a:r>
              <a:rPr sz="750" spc="0" dirty="0">
                <a:latin typeface="Arial"/>
                <a:cs typeface="Arial"/>
              </a:rPr>
              <a:t>”</a:t>
            </a:r>
            <a:endParaRPr sz="750">
              <a:latin typeface="Arial"/>
              <a:cs typeface="Arial"/>
            </a:endParaRPr>
          </a:p>
          <a:p>
            <a:pPr marR="1036881" algn="r">
              <a:lnSpc>
                <a:spcPct val="95825"/>
              </a:lnSpc>
              <a:spcBef>
                <a:spcPts val="4443"/>
              </a:spcBef>
            </a:pPr>
            <a:r>
              <a:rPr sz="750" b="1" spc="24" dirty="0">
                <a:latin typeface="Arial"/>
                <a:cs typeface="Arial"/>
              </a:rPr>
              <a:t>F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7539863"/>
            <a:ext cx="5946089" cy="887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  <a:spcBef>
                <a:spcPts val="20"/>
              </a:spcBef>
            </a:pP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j</a:t>
            </a:r>
            <a:r>
              <a:rPr sz="950" b="1" spc="-9" dirty="0">
                <a:latin typeface="Arial"/>
                <a:cs typeface="Arial"/>
              </a:rPr>
              <a:t>e</a:t>
            </a:r>
            <a:r>
              <a:rPr sz="950" b="1" spc="14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io</a:t>
            </a:r>
            <a:r>
              <a:rPr sz="950" b="1" spc="124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p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p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s</a:t>
            </a:r>
            <a:r>
              <a:rPr sz="950" b="1" spc="-10" dirty="0">
                <a:latin typeface="Arial"/>
                <a:cs typeface="Arial"/>
              </a:rPr>
              <a:t>to</a:t>
            </a:r>
            <a:r>
              <a:rPr sz="950" b="1" spc="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é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te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?</a:t>
            </a:r>
            <a:r>
              <a:rPr sz="950" spc="13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¿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é</a:t>
            </a:r>
            <a:r>
              <a:rPr sz="950" spc="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ro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ta</a:t>
            </a:r>
            <a:r>
              <a:rPr sz="950" spc="0" dirty="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67056" marR="540037">
              <a:lnSpc>
                <a:spcPct val="96879"/>
              </a:lnSpc>
              <a:spcBef>
                <a:spcPts val="10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7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p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134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29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p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2</a:t>
            </a:r>
            <a:r>
              <a:rPr sz="950" spc="-4" dirty="0">
                <a:latin typeface="Arial"/>
                <a:cs typeface="Arial"/>
              </a:rPr>
              <a:t>?</a:t>
            </a:r>
            <a:r>
              <a:rPr sz="950" spc="0" dirty="0">
                <a:latin typeface="Arial"/>
                <a:cs typeface="Arial"/>
              </a:rPr>
              <a:t>. c.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nt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3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ha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5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5DDCAF-F189-4727-BAEE-9B2340DE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744720" y="3502659"/>
            <a:ext cx="666750" cy="222250"/>
          </a:xfrm>
          <a:custGeom>
            <a:avLst/>
            <a:gdLst/>
            <a:ahLst/>
            <a:cxnLst/>
            <a:rect l="l" t="t" r="r" b="b"/>
            <a:pathLst>
              <a:path w="666750" h="222250">
                <a:moveTo>
                  <a:pt x="27304" y="0"/>
                </a:moveTo>
                <a:lnTo>
                  <a:pt x="13334" y="3175"/>
                </a:lnTo>
                <a:lnTo>
                  <a:pt x="3809" y="12700"/>
                </a:lnTo>
                <a:lnTo>
                  <a:pt x="0" y="26670"/>
                </a:lnTo>
                <a:lnTo>
                  <a:pt x="0" y="27940"/>
                </a:lnTo>
                <a:lnTo>
                  <a:pt x="0" y="193675"/>
                </a:lnTo>
                <a:lnTo>
                  <a:pt x="3175" y="208279"/>
                </a:lnTo>
                <a:lnTo>
                  <a:pt x="12700" y="217804"/>
                </a:lnTo>
                <a:lnTo>
                  <a:pt x="25400" y="222250"/>
                </a:lnTo>
                <a:lnTo>
                  <a:pt x="27304" y="222250"/>
                </a:lnTo>
                <a:lnTo>
                  <a:pt x="638175" y="222250"/>
                </a:lnTo>
                <a:lnTo>
                  <a:pt x="652144" y="218440"/>
                </a:lnTo>
                <a:lnTo>
                  <a:pt x="662304" y="209550"/>
                </a:lnTo>
                <a:lnTo>
                  <a:pt x="666114" y="196215"/>
                </a:lnTo>
                <a:lnTo>
                  <a:pt x="666750" y="193675"/>
                </a:lnTo>
                <a:lnTo>
                  <a:pt x="666750" y="27940"/>
                </a:lnTo>
                <a:lnTo>
                  <a:pt x="662939" y="13970"/>
                </a:lnTo>
                <a:lnTo>
                  <a:pt x="654050" y="3809"/>
                </a:lnTo>
                <a:lnTo>
                  <a:pt x="640079" y="0"/>
                </a:lnTo>
                <a:lnTo>
                  <a:pt x="638175" y="0"/>
                </a:lnTo>
                <a:lnTo>
                  <a:pt x="273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41265" y="3720464"/>
            <a:ext cx="73660" cy="226695"/>
          </a:xfrm>
          <a:custGeom>
            <a:avLst/>
            <a:gdLst/>
            <a:ahLst/>
            <a:cxnLst/>
            <a:rect l="l" t="t" r="r" b="b"/>
            <a:pathLst>
              <a:path w="73660" h="226695">
                <a:moveTo>
                  <a:pt x="31750" y="4445"/>
                </a:moveTo>
                <a:lnTo>
                  <a:pt x="32385" y="152400"/>
                </a:lnTo>
                <a:lnTo>
                  <a:pt x="0" y="153035"/>
                </a:lnTo>
                <a:lnTo>
                  <a:pt x="36830" y="226695"/>
                </a:lnTo>
                <a:lnTo>
                  <a:pt x="32385" y="165100"/>
                </a:lnTo>
                <a:lnTo>
                  <a:pt x="34289" y="168275"/>
                </a:lnTo>
                <a:lnTo>
                  <a:pt x="36830" y="169545"/>
                </a:lnTo>
                <a:lnTo>
                  <a:pt x="40005" y="168275"/>
                </a:lnTo>
                <a:lnTo>
                  <a:pt x="41910" y="165100"/>
                </a:lnTo>
                <a:lnTo>
                  <a:pt x="73660" y="152400"/>
                </a:lnTo>
                <a:lnTo>
                  <a:pt x="41275" y="152400"/>
                </a:lnTo>
                <a:lnTo>
                  <a:pt x="40639" y="4445"/>
                </a:lnTo>
                <a:lnTo>
                  <a:pt x="40005" y="1270"/>
                </a:lnTo>
                <a:lnTo>
                  <a:pt x="36195" y="0"/>
                </a:lnTo>
                <a:lnTo>
                  <a:pt x="33020" y="1270"/>
                </a:lnTo>
                <a:lnTo>
                  <a:pt x="3175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3650" y="3872864"/>
            <a:ext cx="41275" cy="74295"/>
          </a:xfrm>
          <a:custGeom>
            <a:avLst/>
            <a:gdLst/>
            <a:ahLst/>
            <a:cxnLst/>
            <a:rect l="l" t="t" r="r" b="b"/>
            <a:pathLst>
              <a:path w="41275" h="74295">
                <a:moveTo>
                  <a:pt x="7620" y="15875"/>
                </a:moveTo>
                <a:lnTo>
                  <a:pt x="4445" y="17145"/>
                </a:lnTo>
                <a:lnTo>
                  <a:pt x="1904" y="15875"/>
                </a:lnTo>
                <a:lnTo>
                  <a:pt x="0" y="12700"/>
                </a:lnTo>
                <a:lnTo>
                  <a:pt x="4445" y="74295"/>
                </a:lnTo>
                <a:lnTo>
                  <a:pt x="41275" y="0"/>
                </a:lnTo>
                <a:lnTo>
                  <a:pt x="9525" y="12700"/>
                </a:lnTo>
                <a:lnTo>
                  <a:pt x="762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4720" y="4947920"/>
            <a:ext cx="666750" cy="221614"/>
          </a:xfrm>
          <a:custGeom>
            <a:avLst/>
            <a:gdLst/>
            <a:ahLst/>
            <a:cxnLst/>
            <a:rect l="l" t="t" r="r" b="b"/>
            <a:pathLst>
              <a:path w="666750" h="221614">
                <a:moveTo>
                  <a:pt x="133350" y="0"/>
                </a:moveTo>
                <a:lnTo>
                  <a:pt x="666750" y="0"/>
                </a:lnTo>
                <a:lnTo>
                  <a:pt x="530859" y="221614"/>
                </a:lnTo>
                <a:lnTo>
                  <a:pt x="0" y="221614"/>
                </a:lnTo>
                <a:lnTo>
                  <a:pt x="13335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1265" y="5165089"/>
            <a:ext cx="73660" cy="226695"/>
          </a:xfrm>
          <a:custGeom>
            <a:avLst/>
            <a:gdLst/>
            <a:ahLst/>
            <a:cxnLst/>
            <a:rect l="l" t="t" r="r" b="b"/>
            <a:pathLst>
              <a:path w="73660" h="226695">
                <a:moveTo>
                  <a:pt x="31750" y="4445"/>
                </a:moveTo>
                <a:lnTo>
                  <a:pt x="32385" y="153035"/>
                </a:lnTo>
                <a:lnTo>
                  <a:pt x="0" y="153035"/>
                </a:lnTo>
                <a:lnTo>
                  <a:pt x="36830" y="226695"/>
                </a:lnTo>
                <a:lnTo>
                  <a:pt x="32385" y="165100"/>
                </a:lnTo>
                <a:lnTo>
                  <a:pt x="34289" y="168275"/>
                </a:lnTo>
                <a:lnTo>
                  <a:pt x="36830" y="169545"/>
                </a:lnTo>
                <a:lnTo>
                  <a:pt x="40005" y="168275"/>
                </a:lnTo>
                <a:lnTo>
                  <a:pt x="41910" y="165100"/>
                </a:lnTo>
                <a:lnTo>
                  <a:pt x="73660" y="153035"/>
                </a:lnTo>
                <a:lnTo>
                  <a:pt x="41275" y="153035"/>
                </a:lnTo>
                <a:lnTo>
                  <a:pt x="40639" y="4445"/>
                </a:lnTo>
                <a:lnTo>
                  <a:pt x="40005" y="1270"/>
                </a:lnTo>
                <a:lnTo>
                  <a:pt x="36195" y="0"/>
                </a:lnTo>
                <a:lnTo>
                  <a:pt x="33020" y="1270"/>
                </a:lnTo>
                <a:lnTo>
                  <a:pt x="3175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73650" y="5318124"/>
            <a:ext cx="41275" cy="73660"/>
          </a:xfrm>
          <a:custGeom>
            <a:avLst/>
            <a:gdLst/>
            <a:ahLst/>
            <a:cxnLst/>
            <a:rect l="l" t="t" r="r" b="b"/>
            <a:pathLst>
              <a:path w="41275" h="73660">
                <a:moveTo>
                  <a:pt x="7620" y="15239"/>
                </a:moveTo>
                <a:lnTo>
                  <a:pt x="4445" y="16510"/>
                </a:lnTo>
                <a:lnTo>
                  <a:pt x="1904" y="15239"/>
                </a:lnTo>
                <a:lnTo>
                  <a:pt x="0" y="12064"/>
                </a:lnTo>
                <a:lnTo>
                  <a:pt x="4445" y="73660"/>
                </a:lnTo>
                <a:lnTo>
                  <a:pt x="41275" y="0"/>
                </a:lnTo>
                <a:lnTo>
                  <a:pt x="9525" y="12064"/>
                </a:lnTo>
                <a:lnTo>
                  <a:pt x="762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33595" y="5392420"/>
            <a:ext cx="889000" cy="333375"/>
          </a:xfrm>
          <a:custGeom>
            <a:avLst/>
            <a:gdLst/>
            <a:ahLst/>
            <a:cxnLst/>
            <a:rect l="l" t="t" r="r" b="b"/>
            <a:pathLst>
              <a:path w="889000" h="333375">
                <a:moveTo>
                  <a:pt x="443864" y="0"/>
                </a:moveTo>
                <a:lnTo>
                  <a:pt x="0" y="166369"/>
                </a:lnTo>
                <a:lnTo>
                  <a:pt x="443864" y="333375"/>
                </a:lnTo>
                <a:lnTo>
                  <a:pt x="889000" y="166369"/>
                </a:lnTo>
                <a:lnTo>
                  <a:pt x="44386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3015" y="5721349"/>
            <a:ext cx="42545" cy="280035"/>
          </a:xfrm>
          <a:custGeom>
            <a:avLst/>
            <a:gdLst/>
            <a:ahLst/>
            <a:cxnLst/>
            <a:rect l="l" t="t" r="r" b="b"/>
            <a:pathLst>
              <a:path w="42545" h="280035">
                <a:moveTo>
                  <a:pt x="9525" y="263525"/>
                </a:moveTo>
                <a:lnTo>
                  <a:pt x="8889" y="4445"/>
                </a:lnTo>
                <a:lnTo>
                  <a:pt x="8255" y="635"/>
                </a:lnTo>
                <a:lnTo>
                  <a:pt x="4445" y="0"/>
                </a:lnTo>
                <a:lnTo>
                  <a:pt x="1270" y="635"/>
                </a:lnTo>
                <a:lnTo>
                  <a:pt x="0" y="4445"/>
                </a:lnTo>
                <a:lnTo>
                  <a:pt x="635" y="263525"/>
                </a:lnTo>
                <a:lnTo>
                  <a:pt x="635" y="275589"/>
                </a:lnTo>
                <a:lnTo>
                  <a:pt x="2539" y="279400"/>
                </a:lnTo>
                <a:lnTo>
                  <a:pt x="5080" y="280035"/>
                </a:lnTo>
                <a:lnTo>
                  <a:pt x="8255" y="279400"/>
                </a:lnTo>
                <a:lnTo>
                  <a:pt x="10160" y="275589"/>
                </a:lnTo>
                <a:lnTo>
                  <a:pt x="42545" y="263525"/>
                </a:lnTo>
                <a:lnTo>
                  <a:pt x="9525" y="2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22595" y="6615430"/>
            <a:ext cx="1110614" cy="332739"/>
          </a:xfrm>
          <a:custGeom>
            <a:avLst/>
            <a:gdLst/>
            <a:ahLst/>
            <a:cxnLst/>
            <a:rect l="l" t="t" r="r" b="b"/>
            <a:pathLst>
              <a:path w="1110614" h="332739">
                <a:moveTo>
                  <a:pt x="0" y="311150"/>
                </a:moveTo>
                <a:lnTo>
                  <a:pt x="12700" y="313054"/>
                </a:lnTo>
                <a:lnTo>
                  <a:pt x="25400" y="314325"/>
                </a:lnTo>
                <a:lnTo>
                  <a:pt x="38100" y="315594"/>
                </a:lnTo>
                <a:lnTo>
                  <a:pt x="50800" y="316864"/>
                </a:lnTo>
                <a:lnTo>
                  <a:pt x="63500" y="318134"/>
                </a:lnTo>
                <a:lnTo>
                  <a:pt x="76200" y="319404"/>
                </a:lnTo>
                <a:lnTo>
                  <a:pt x="88900" y="320039"/>
                </a:lnTo>
                <a:lnTo>
                  <a:pt x="101600" y="321309"/>
                </a:lnTo>
                <a:lnTo>
                  <a:pt x="113664" y="322579"/>
                </a:lnTo>
                <a:lnTo>
                  <a:pt x="126364" y="323214"/>
                </a:lnTo>
                <a:lnTo>
                  <a:pt x="139064" y="324484"/>
                </a:lnTo>
                <a:lnTo>
                  <a:pt x="143509" y="325119"/>
                </a:lnTo>
                <a:lnTo>
                  <a:pt x="156844" y="326389"/>
                </a:lnTo>
                <a:lnTo>
                  <a:pt x="169544" y="327025"/>
                </a:lnTo>
                <a:lnTo>
                  <a:pt x="182879" y="328294"/>
                </a:lnTo>
                <a:lnTo>
                  <a:pt x="195579" y="328929"/>
                </a:lnTo>
                <a:lnTo>
                  <a:pt x="208279" y="329564"/>
                </a:lnTo>
                <a:lnTo>
                  <a:pt x="220979" y="330200"/>
                </a:lnTo>
                <a:lnTo>
                  <a:pt x="233044" y="330834"/>
                </a:lnTo>
                <a:lnTo>
                  <a:pt x="245744" y="331469"/>
                </a:lnTo>
                <a:lnTo>
                  <a:pt x="257809" y="332739"/>
                </a:lnTo>
                <a:lnTo>
                  <a:pt x="260350" y="332739"/>
                </a:lnTo>
                <a:lnTo>
                  <a:pt x="283844" y="332739"/>
                </a:lnTo>
                <a:lnTo>
                  <a:pt x="304800" y="332739"/>
                </a:lnTo>
                <a:lnTo>
                  <a:pt x="323214" y="332104"/>
                </a:lnTo>
                <a:lnTo>
                  <a:pt x="339089" y="332104"/>
                </a:lnTo>
                <a:lnTo>
                  <a:pt x="353059" y="331469"/>
                </a:lnTo>
                <a:lnTo>
                  <a:pt x="365759" y="331469"/>
                </a:lnTo>
                <a:lnTo>
                  <a:pt x="376554" y="330834"/>
                </a:lnTo>
                <a:lnTo>
                  <a:pt x="386079" y="330200"/>
                </a:lnTo>
                <a:lnTo>
                  <a:pt x="394334" y="330200"/>
                </a:lnTo>
                <a:lnTo>
                  <a:pt x="401954" y="329564"/>
                </a:lnTo>
                <a:lnTo>
                  <a:pt x="409575" y="328929"/>
                </a:lnTo>
                <a:lnTo>
                  <a:pt x="415925" y="328929"/>
                </a:lnTo>
                <a:lnTo>
                  <a:pt x="419734" y="328929"/>
                </a:lnTo>
                <a:lnTo>
                  <a:pt x="432434" y="327659"/>
                </a:lnTo>
                <a:lnTo>
                  <a:pt x="445134" y="326389"/>
                </a:lnTo>
                <a:lnTo>
                  <a:pt x="458469" y="325754"/>
                </a:lnTo>
                <a:lnTo>
                  <a:pt x="471169" y="324484"/>
                </a:lnTo>
                <a:lnTo>
                  <a:pt x="483869" y="323214"/>
                </a:lnTo>
                <a:lnTo>
                  <a:pt x="495934" y="321944"/>
                </a:lnTo>
                <a:lnTo>
                  <a:pt x="506094" y="320675"/>
                </a:lnTo>
                <a:lnTo>
                  <a:pt x="518794" y="318769"/>
                </a:lnTo>
                <a:lnTo>
                  <a:pt x="530859" y="317500"/>
                </a:lnTo>
                <a:lnTo>
                  <a:pt x="542925" y="315594"/>
                </a:lnTo>
                <a:lnTo>
                  <a:pt x="555625" y="313689"/>
                </a:lnTo>
                <a:lnTo>
                  <a:pt x="568325" y="311784"/>
                </a:lnTo>
                <a:lnTo>
                  <a:pt x="581659" y="309244"/>
                </a:lnTo>
                <a:lnTo>
                  <a:pt x="582294" y="309244"/>
                </a:lnTo>
                <a:lnTo>
                  <a:pt x="594994" y="307975"/>
                </a:lnTo>
                <a:lnTo>
                  <a:pt x="607059" y="306704"/>
                </a:lnTo>
                <a:lnTo>
                  <a:pt x="619759" y="304800"/>
                </a:lnTo>
                <a:lnTo>
                  <a:pt x="632459" y="302894"/>
                </a:lnTo>
                <a:lnTo>
                  <a:pt x="645159" y="300989"/>
                </a:lnTo>
                <a:lnTo>
                  <a:pt x="657859" y="299084"/>
                </a:lnTo>
                <a:lnTo>
                  <a:pt x="661669" y="298450"/>
                </a:lnTo>
                <a:lnTo>
                  <a:pt x="674369" y="297179"/>
                </a:lnTo>
                <a:lnTo>
                  <a:pt x="687069" y="295275"/>
                </a:lnTo>
                <a:lnTo>
                  <a:pt x="699134" y="294004"/>
                </a:lnTo>
                <a:lnTo>
                  <a:pt x="711834" y="292100"/>
                </a:lnTo>
                <a:lnTo>
                  <a:pt x="723900" y="290194"/>
                </a:lnTo>
                <a:lnTo>
                  <a:pt x="736600" y="288289"/>
                </a:lnTo>
                <a:lnTo>
                  <a:pt x="749300" y="287019"/>
                </a:lnTo>
                <a:lnTo>
                  <a:pt x="761364" y="285750"/>
                </a:lnTo>
                <a:lnTo>
                  <a:pt x="772794" y="284479"/>
                </a:lnTo>
                <a:lnTo>
                  <a:pt x="784859" y="283209"/>
                </a:lnTo>
                <a:lnTo>
                  <a:pt x="796925" y="281939"/>
                </a:lnTo>
                <a:lnTo>
                  <a:pt x="809625" y="280669"/>
                </a:lnTo>
                <a:lnTo>
                  <a:pt x="822959" y="278764"/>
                </a:lnTo>
                <a:lnTo>
                  <a:pt x="836294" y="277494"/>
                </a:lnTo>
                <a:lnTo>
                  <a:pt x="850264" y="276225"/>
                </a:lnTo>
                <a:lnTo>
                  <a:pt x="850900" y="276225"/>
                </a:lnTo>
                <a:lnTo>
                  <a:pt x="862964" y="275589"/>
                </a:lnTo>
                <a:lnTo>
                  <a:pt x="875029" y="274954"/>
                </a:lnTo>
                <a:lnTo>
                  <a:pt x="887094" y="273684"/>
                </a:lnTo>
                <a:lnTo>
                  <a:pt x="899159" y="273050"/>
                </a:lnTo>
                <a:lnTo>
                  <a:pt x="911859" y="271779"/>
                </a:lnTo>
                <a:lnTo>
                  <a:pt x="924559" y="271144"/>
                </a:lnTo>
                <a:lnTo>
                  <a:pt x="937259" y="269875"/>
                </a:lnTo>
                <a:lnTo>
                  <a:pt x="951229" y="269239"/>
                </a:lnTo>
                <a:lnTo>
                  <a:pt x="964564" y="268604"/>
                </a:lnTo>
                <a:lnTo>
                  <a:pt x="965200" y="268604"/>
                </a:lnTo>
                <a:lnTo>
                  <a:pt x="977264" y="268604"/>
                </a:lnTo>
                <a:lnTo>
                  <a:pt x="989329" y="268604"/>
                </a:lnTo>
                <a:lnTo>
                  <a:pt x="1001395" y="268604"/>
                </a:lnTo>
                <a:lnTo>
                  <a:pt x="1013459" y="267969"/>
                </a:lnTo>
                <a:lnTo>
                  <a:pt x="1026159" y="267969"/>
                </a:lnTo>
                <a:lnTo>
                  <a:pt x="1038859" y="267969"/>
                </a:lnTo>
                <a:lnTo>
                  <a:pt x="1051559" y="267969"/>
                </a:lnTo>
                <a:lnTo>
                  <a:pt x="1064895" y="267334"/>
                </a:lnTo>
                <a:lnTo>
                  <a:pt x="1077595" y="267334"/>
                </a:lnTo>
                <a:lnTo>
                  <a:pt x="1090929" y="267334"/>
                </a:lnTo>
                <a:lnTo>
                  <a:pt x="1104264" y="267334"/>
                </a:lnTo>
                <a:lnTo>
                  <a:pt x="1110614" y="267334"/>
                </a:lnTo>
                <a:lnTo>
                  <a:pt x="1110614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2595" y="6170295"/>
            <a:ext cx="666750" cy="635"/>
          </a:xfrm>
          <a:custGeom>
            <a:avLst/>
            <a:gdLst/>
            <a:ahLst/>
            <a:cxnLst/>
            <a:rect l="l" t="t" r="r" b="b"/>
            <a:pathLst>
              <a:path w="666750" h="635">
                <a:moveTo>
                  <a:pt x="0" y="0"/>
                </a:moveTo>
                <a:lnTo>
                  <a:pt x="666750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53150" y="6165849"/>
            <a:ext cx="73660" cy="449580"/>
          </a:xfrm>
          <a:custGeom>
            <a:avLst/>
            <a:gdLst/>
            <a:ahLst/>
            <a:cxnLst/>
            <a:rect l="l" t="t" r="r" b="b"/>
            <a:pathLst>
              <a:path w="73660" h="449580">
                <a:moveTo>
                  <a:pt x="0" y="375285"/>
                </a:moveTo>
                <a:lnTo>
                  <a:pt x="36829" y="449580"/>
                </a:lnTo>
                <a:lnTo>
                  <a:pt x="32385" y="387350"/>
                </a:lnTo>
                <a:lnTo>
                  <a:pt x="33020" y="390525"/>
                </a:lnTo>
                <a:lnTo>
                  <a:pt x="36829" y="392430"/>
                </a:lnTo>
                <a:lnTo>
                  <a:pt x="40004" y="390525"/>
                </a:lnTo>
                <a:lnTo>
                  <a:pt x="41910" y="387350"/>
                </a:lnTo>
                <a:lnTo>
                  <a:pt x="73660" y="374650"/>
                </a:lnTo>
                <a:lnTo>
                  <a:pt x="41275" y="374650"/>
                </a:lnTo>
                <a:lnTo>
                  <a:pt x="40639" y="4445"/>
                </a:lnTo>
                <a:lnTo>
                  <a:pt x="39370" y="1270"/>
                </a:lnTo>
                <a:lnTo>
                  <a:pt x="36195" y="0"/>
                </a:lnTo>
                <a:lnTo>
                  <a:pt x="33020" y="1270"/>
                </a:lnTo>
                <a:lnTo>
                  <a:pt x="31750" y="4445"/>
                </a:lnTo>
                <a:lnTo>
                  <a:pt x="32385" y="375285"/>
                </a:lnTo>
                <a:lnTo>
                  <a:pt x="0" y="375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5535" y="6540500"/>
            <a:ext cx="41275" cy="74930"/>
          </a:xfrm>
          <a:custGeom>
            <a:avLst/>
            <a:gdLst/>
            <a:ahLst/>
            <a:cxnLst/>
            <a:rect l="l" t="t" r="r" b="b"/>
            <a:pathLst>
              <a:path w="41275" h="74930">
                <a:moveTo>
                  <a:pt x="9525" y="12699"/>
                </a:moveTo>
                <a:lnTo>
                  <a:pt x="7619" y="15874"/>
                </a:lnTo>
                <a:lnTo>
                  <a:pt x="4444" y="17779"/>
                </a:lnTo>
                <a:lnTo>
                  <a:pt x="635" y="15874"/>
                </a:lnTo>
                <a:lnTo>
                  <a:pt x="0" y="12699"/>
                </a:lnTo>
                <a:lnTo>
                  <a:pt x="4444" y="74929"/>
                </a:lnTo>
                <a:lnTo>
                  <a:pt x="41275" y="0"/>
                </a:lnTo>
                <a:lnTo>
                  <a:pt x="9525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89345" y="6948169"/>
            <a:ext cx="634" cy="556259"/>
          </a:xfrm>
          <a:custGeom>
            <a:avLst/>
            <a:gdLst/>
            <a:ahLst/>
            <a:cxnLst/>
            <a:rect l="l" t="t" r="r" b="b"/>
            <a:pathLst>
              <a:path w="634" h="556259">
                <a:moveTo>
                  <a:pt x="0" y="0"/>
                </a:moveTo>
                <a:lnTo>
                  <a:pt x="634" y="55626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3165" y="7468234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12064" y="32385"/>
                </a:moveTo>
                <a:lnTo>
                  <a:pt x="15875" y="33019"/>
                </a:lnTo>
                <a:lnTo>
                  <a:pt x="73660" y="36830"/>
                </a:lnTo>
                <a:lnTo>
                  <a:pt x="0" y="0"/>
                </a:lnTo>
                <a:lnTo>
                  <a:pt x="0" y="32385"/>
                </a:lnTo>
                <a:lnTo>
                  <a:pt x="12064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3165" y="7505064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12064" y="5080"/>
                </a:moveTo>
                <a:lnTo>
                  <a:pt x="0" y="4445"/>
                </a:lnTo>
                <a:lnTo>
                  <a:pt x="0" y="36830"/>
                </a:lnTo>
                <a:lnTo>
                  <a:pt x="73660" y="0"/>
                </a:lnTo>
                <a:lnTo>
                  <a:pt x="12064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35880" y="7468234"/>
            <a:ext cx="15875" cy="41910"/>
          </a:xfrm>
          <a:custGeom>
            <a:avLst/>
            <a:gdLst/>
            <a:ahLst/>
            <a:cxnLst/>
            <a:rect l="l" t="t" r="r" b="b"/>
            <a:pathLst>
              <a:path w="15875" h="41909">
                <a:moveTo>
                  <a:pt x="0" y="33019"/>
                </a:moveTo>
                <a:lnTo>
                  <a:pt x="0" y="40005"/>
                </a:lnTo>
                <a:lnTo>
                  <a:pt x="3175" y="41910"/>
                </a:lnTo>
                <a:lnTo>
                  <a:pt x="3175" y="32385"/>
                </a:lnTo>
                <a:lnTo>
                  <a:pt x="15875" y="0"/>
                </a:lnTo>
                <a:lnTo>
                  <a:pt x="0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77460" y="7505064"/>
            <a:ext cx="74294" cy="36830"/>
          </a:xfrm>
          <a:custGeom>
            <a:avLst/>
            <a:gdLst/>
            <a:ahLst/>
            <a:cxnLst/>
            <a:rect l="l" t="t" r="r" b="b"/>
            <a:pathLst>
              <a:path w="74294" h="36829">
                <a:moveTo>
                  <a:pt x="74294" y="36830"/>
                </a:moveTo>
                <a:lnTo>
                  <a:pt x="57150" y="0"/>
                </a:lnTo>
                <a:lnTo>
                  <a:pt x="0" y="0"/>
                </a:lnTo>
                <a:lnTo>
                  <a:pt x="74294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7460" y="7468234"/>
            <a:ext cx="1116329" cy="73660"/>
          </a:xfrm>
          <a:custGeom>
            <a:avLst/>
            <a:gdLst/>
            <a:ahLst/>
            <a:cxnLst/>
            <a:rect l="l" t="t" r="r" b="b"/>
            <a:pathLst>
              <a:path w="1116329" h="73659">
                <a:moveTo>
                  <a:pt x="1116329" y="36194"/>
                </a:moveTo>
                <a:lnTo>
                  <a:pt x="1114425" y="33019"/>
                </a:lnTo>
                <a:lnTo>
                  <a:pt x="1111250" y="31750"/>
                </a:lnTo>
                <a:lnTo>
                  <a:pt x="74294" y="32385"/>
                </a:lnTo>
                <a:lnTo>
                  <a:pt x="74294" y="0"/>
                </a:lnTo>
                <a:lnTo>
                  <a:pt x="61594" y="32385"/>
                </a:lnTo>
                <a:lnTo>
                  <a:pt x="61594" y="41910"/>
                </a:lnTo>
                <a:lnTo>
                  <a:pt x="58708" y="40178"/>
                </a:lnTo>
                <a:lnTo>
                  <a:pt x="74294" y="73660"/>
                </a:lnTo>
                <a:lnTo>
                  <a:pt x="74294" y="41275"/>
                </a:lnTo>
                <a:lnTo>
                  <a:pt x="1111250" y="40640"/>
                </a:lnTo>
                <a:lnTo>
                  <a:pt x="1114425" y="39369"/>
                </a:lnTo>
                <a:lnTo>
                  <a:pt x="1116329" y="36194"/>
                </a:lnTo>
                <a:close/>
              </a:path>
              <a:path w="1116329" h="73659">
                <a:moveTo>
                  <a:pt x="58708" y="40178"/>
                </a:moveTo>
                <a:lnTo>
                  <a:pt x="58419" y="39558"/>
                </a:lnTo>
                <a:lnTo>
                  <a:pt x="58419" y="40005"/>
                </a:lnTo>
                <a:lnTo>
                  <a:pt x="58708" y="40178"/>
                </a:lnTo>
                <a:close/>
              </a:path>
              <a:path w="1116329" h="73659">
                <a:moveTo>
                  <a:pt x="58419" y="33019"/>
                </a:moveTo>
                <a:lnTo>
                  <a:pt x="74294" y="0"/>
                </a:lnTo>
                <a:lnTo>
                  <a:pt x="0" y="36830"/>
                </a:lnTo>
                <a:lnTo>
                  <a:pt x="57150" y="36830"/>
                </a:lnTo>
                <a:lnTo>
                  <a:pt x="58419" y="39558"/>
                </a:lnTo>
                <a:lnTo>
                  <a:pt x="58419" y="33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41265" y="7499984"/>
            <a:ext cx="73660" cy="226694"/>
          </a:xfrm>
          <a:custGeom>
            <a:avLst/>
            <a:gdLst/>
            <a:ahLst/>
            <a:cxnLst/>
            <a:rect l="l" t="t" r="r" b="b"/>
            <a:pathLst>
              <a:path w="73660" h="226695">
                <a:moveTo>
                  <a:pt x="31750" y="4444"/>
                </a:moveTo>
                <a:lnTo>
                  <a:pt x="32385" y="151765"/>
                </a:lnTo>
                <a:lnTo>
                  <a:pt x="0" y="151765"/>
                </a:lnTo>
                <a:lnTo>
                  <a:pt x="36830" y="226694"/>
                </a:lnTo>
                <a:lnTo>
                  <a:pt x="32385" y="165100"/>
                </a:lnTo>
                <a:lnTo>
                  <a:pt x="34289" y="168275"/>
                </a:lnTo>
                <a:lnTo>
                  <a:pt x="36830" y="169544"/>
                </a:lnTo>
                <a:lnTo>
                  <a:pt x="40005" y="168275"/>
                </a:lnTo>
                <a:lnTo>
                  <a:pt x="41910" y="165100"/>
                </a:lnTo>
                <a:lnTo>
                  <a:pt x="73660" y="151765"/>
                </a:lnTo>
                <a:lnTo>
                  <a:pt x="41275" y="151765"/>
                </a:lnTo>
                <a:lnTo>
                  <a:pt x="40639" y="4444"/>
                </a:lnTo>
                <a:lnTo>
                  <a:pt x="40005" y="1269"/>
                </a:lnTo>
                <a:lnTo>
                  <a:pt x="36195" y="0"/>
                </a:lnTo>
                <a:lnTo>
                  <a:pt x="33020" y="1269"/>
                </a:lnTo>
                <a:lnTo>
                  <a:pt x="31750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73650" y="7651750"/>
            <a:ext cx="41275" cy="74929"/>
          </a:xfrm>
          <a:custGeom>
            <a:avLst/>
            <a:gdLst/>
            <a:ahLst/>
            <a:cxnLst/>
            <a:rect l="l" t="t" r="r" b="b"/>
            <a:pathLst>
              <a:path w="41275" h="74929">
                <a:moveTo>
                  <a:pt x="7620" y="16509"/>
                </a:moveTo>
                <a:lnTo>
                  <a:pt x="4445" y="17779"/>
                </a:lnTo>
                <a:lnTo>
                  <a:pt x="1904" y="16509"/>
                </a:lnTo>
                <a:lnTo>
                  <a:pt x="0" y="13334"/>
                </a:lnTo>
                <a:lnTo>
                  <a:pt x="4445" y="74929"/>
                </a:lnTo>
                <a:lnTo>
                  <a:pt x="41275" y="0"/>
                </a:lnTo>
                <a:lnTo>
                  <a:pt x="9525" y="13334"/>
                </a:lnTo>
                <a:lnTo>
                  <a:pt x="7620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55845" y="7727314"/>
            <a:ext cx="554989" cy="221614"/>
          </a:xfrm>
          <a:custGeom>
            <a:avLst/>
            <a:gdLst/>
            <a:ahLst/>
            <a:cxnLst/>
            <a:rect l="l" t="t" r="r" b="b"/>
            <a:pathLst>
              <a:path w="554989" h="221614">
                <a:moveTo>
                  <a:pt x="27304" y="0"/>
                </a:moveTo>
                <a:lnTo>
                  <a:pt x="13334" y="3175"/>
                </a:lnTo>
                <a:lnTo>
                  <a:pt x="3809" y="12700"/>
                </a:lnTo>
                <a:lnTo>
                  <a:pt x="0" y="26035"/>
                </a:lnTo>
                <a:lnTo>
                  <a:pt x="0" y="27305"/>
                </a:lnTo>
                <a:lnTo>
                  <a:pt x="0" y="193675"/>
                </a:lnTo>
                <a:lnTo>
                  <a:pt x="3175" y="207645"/>
                </a:lnTo>
                <a:lnTo>
                  <a:pt x="12700" y="217170"/>
                </a:lnTo>
                <a:lnTo>
                  <a:pt x="26034" y="221615"/>
                </a:lnTo>
                <a:lnTo>
                  <a:pt x="27304" y="221615"/>
                </a:lnTo>
                <a:lnTo>
                  <a:pt x="527050" y="221615"/>
                </a:lnTo>
                <a:lnTo>
                  <a:pt x="541019" y="217805"/>
                </a:lnTo>
                <a:lnTo>
                  <a:pt x="551179" y="208915"/>
                </a:lnTo>
                <a:lnTo>
                  <a:pt x="554989" y="195580"/>
                </a:lnTo>
                <a:lnTo>
                  <a:pt x="554989" y="193675"/>
                </a:lnTo>
                <a:lnTo>
                  <a:pt x="554989" y="27305"/>
                </a:lnTo>
                <a:lnTo>
                  <a:pt x="551814" y="13335"/>
                </a:lnTo>
                <a:lnTo>
                  <a:pt x="542289" y="3810"/>
                </a:lnTo>
                <a:lnTo>
                  <a:pt x="528319" y="0"/>
                </a:lnTo>
                <a:lnTo>
                  <a:pt x="527050" y="0"/>
                </a:lnTo>
                <a:lnTo>
                  <a:pt x="273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21710" y="6615430"/>
            <a:ext cx="1111250" cy="332739"/>
          </a:xfrm>
          <a:custGeom>
            <a:avLst/>
            <a:gdLst/>
            <a:ahLst/>
            <a:cxnLst/>
            <a:rect l="l" t="t" r="r" b="b"/>
            <a:pathLst>
              <a:path w="1111250" h="332739">
                <a:moveTo>
                  <a:pt x="0" y="311150"/>
                </a:moveTo>
                <a:lnTo>
                  <a:pt x="12700" y="313054"/>
                </a:lnTo>
                <a:lnTo>
                  <a:pt x="25400" y="314325"/>
                </a:lnTo>
                <a:lnTo>
                  <a:pt x="38100" y="315594"/>
                </a:lnTo>
                <a:lnTo>
                  <a:pt x="50800" y="316864"/>
                </a:lnTo>
                <a:lnTo>
                  <a:pt x="63500" y="318134"/>
                </a:lnTo>
                <a:lnTo>
                  <a:pt x="76200" y="319404"/>
                </a:lnTo>
                <a:lnTo>
                  <a:pt x="88900" y="320039"/>
                </a:lnTo>
                <a:lnTo>
                  <a:pt x="101600" y="321309"/>
                </a:lnTo>
                <a:lnTo>
                  <a:pt x="113664" y="322579"/>
                </a:lnTo>
                <a:lnTo>
                  <a:pt x="126364" y="323214"/>
                </a:lnTo>
                <a:lnTo>
                  <a:pt x="139064" y="324484"/>
                </a:lnTo>
                <a:lnTo>
                  <a:pt x="143510" y="325119"/>
                </a:lnTo>
                <a:lnTo>
                  <a:pt x="156844" y="326389"/>
                </a:lnTo>
                <a:lnTo>
                  <a:pt x="169544" y="327025"/>
                </a:lnTo>
                <a:lnTo>
                  <a:pt x="182879" y="328294"/>
                </a:lnTo>
                <a:lnTo>
                  <a:pt x="195579" y="328929"/>
                </a:lnTo>
                <a:lnTo>
                  <a:pt x="208279" y="329564"/>
                </a:lnTo>
                <a:lnTo>
                  <a:pt x="220979" y="330200"/>
                </a:lnTo>
                <a:lnTo>
                  <a:pt x="233044" y="330834"/>
                </a:lnTo>
                <a:lnTo>
                  <a:pt x="245744" y="331469"/>
                </a:lnTo>
                <a:lnTo>
                  <a:pt x="257810" y="332739"/>
                </a:lnTo>
                <a:lnTo>
                  <a:pt x="260350" y="332739"/>
                </a:lnTo>
                <a:lnTo>
                  <a:pt x="283844" y="332739"/>
                </a:lnTo>
                <a:lnTo>
                  <a:pt x="304800" y="332739"/>
                </a:lnTo>
                <a:lnTo>
                  <a:pt x="323214" y="332104"/>
                </a:lnTo>
                <a:lnTo>
                  <a:pt x="339089" y="332104"/>
                </a:lnTo>
                <a:lnTo>
                  <a:pt x="353060" y="331469"/>
                </a:lnTo>
                <a:lnTo>
                  <a:pt x="365760" y="331469"/>
                </a:lnTo>
                <a:lnTo>
                  <a:pt x="376554" y="330834"/>
                </a:lnTo>
                <a:lnTo>
                  <a:pt x="386079" y="330200"/>
                </a:lnTo>
                <a:lnTo>
                  <a:pt x="394335" y="330200"/>
                </a:lnTo>
                <a:lnTo>
                  <a:pt x="401954" y="329564"/>
                </a:lnTo>
                <a:lnTo>
                  <a:pt x="409575" y="328929"/>
                </a:lnTo>
                <a:lnTo>
                  <a:pt x="415925" y="328929"/>
                </a:lnTo>
                <a:lnTo>
                  <a:pt x="419735" y="328929"/>
                </a:lnTo>
                <a:lnTo>
                  <a:pt x="432435" y="327659"/>
                </a:lnTo>
                <a:lnTo>
                  <a:pt x="445135" y="327025"/>
                </a:lnTo>
                <a:lnTo>
                  <a:pt x="457835" y="325754"/>
                </a:lnTo>
                <a:lnTo>
                  <a:pt x="470535" y="324484"/>
                </a:lnTo>
                <a:lnTo>
                  <a:pt x="483235" y="323214"/>
                </a:lnTo>
                <a:lnTo>
                  <a:pt x="495935" y="321944"/>
                </a:lnTo>
                <a:lnTo>
                  <a:pt x="507364" y="320675"/>
                </a:lnTo>
                <a:lnTo>
                  <a:pt x="519429" y="318769"/>
                </a:lnTo>
                <a:lnTo>
                  <a:pt x="531494" y="317500"/>
                </a:lnTo>
                <a:lnTo>
                  <a:pt x="544194" y="315594"/>
                </a:lnTo>
                <a:lnTo>
                  <a:pt x="556260" y="313689"/>
                </a:lnTo>
                <a:lnTo>
                  <a:pt x="568960" y="311784"/>
                </a:lnTo>
                <a:lnTo>
                  <a:pt x="582929" y="309244"/>
                </a:lnTo>
                <a:lnTo>
                  <a:pt x="594994" y="307975"/>
                </a:lnTo>
                <a:lnTo>
                  <a:pt x="607060" y="306704"/>
                </a:lnTo>
                <a:lnTo>
                  <a:pt x="619760" y="304800"/>
                </a:lnTo>
                <a:lnTo>
                  <a:pt x="632460" y="302894"/>
                </a:lnTo>
                <a:lnTo>
                  <a:pt x="645160" y="300989"/>
                </a:lnTo>
                <a:lnTo>
                  <a:pt x="657860" y="299084"/>
                </a:lnTo>
                <a:lnTo>
                  <a:pt x="661669" y="298450"/>
                </a:lnTo>
                <a:lnTo>
                  <a:pt x="674369" y="297179"/>
                </a:lnTo>
                <a:lnTo>
                  <a:pt x="687069" y="295275"/>
                </a:lnTo>
                <a:lnTo>
                  <a:pt x="699135" y="294004"/>
                </a:lnTo>
                <a:lnTo>
                  <a:pt x="711835" y="292100"/>
                </a:lnTo>
                <a:lnTo>
                  <a:pt x="723900" y="290194"/>
                </a:lnTo>
                <a:lnTo>
                  <a:pt x="736600" y="288289"/>
                </a:lnTo>
                <a:lnTo>
                  <a:pt x="749300" y="287019"/>
                </a:lnTo>
                <a:lnTo>
                  <a:pt x="761364" y="285750"/>
                </a:lnTo>
                <a:lnTo>
                  <a:pt x="772794" y="284479"/>
                </a:lnTo>
                <a:lnTo>
                  <a:pt x="784860" y="283209"/>
                </a:lnTo>
                <a:lnTo>
                  <a:pt x="796925" y="281939"/>
                </a:lnTo>
                <a:lnTo>
                  <a:pt x="809625" y="280669"/>
                </a:lnTo>
                <a:lnTo>
                  <a:pt x="822960" y="278764"/>
                </a:lnTo>
                <a:lnTo>
                  <a:pt x="836294" y="277494"/>
                </a:lnTo>
                <a:lnTo>
                  <a:pt x="850264" y="276225"/>
                </a:lnTo>
                <a:lnTo>
                  <a:pt x="850900" y="276225"/>
                </a:lnTo>
                <a:lnTo>
                  <a:pt x="862964" y="275589"/>
                </a:lnTo>
                <a:lnTo>
                  <a:pt x="875029" y="274954"/>
                </a:lnTo>
                <a:lnTo>
                  <a:pt x="887094" y="273684"/>
                </a:lnTo>
                <a:lnTo>
                  <a:pt x="899160" y="273050"/>
                </a:lnTo>
                <a:lnTo>
                  <a:pt x="911860" y="271779"/>
                </a:lnTo>
                <a:lnTo>
                  <a:pt x="924560" y="271144"/>
                </a:lnTo>
                <a:lnTo>
                  <a:pt x="937260" y="269875"/>
                </a:lnTo>
                <a:lnTo>
                  <a:pt x="951229" y="269239"/>
                </a:lnTo>
                <a:lnTo>
                  <a:pt x="964564" y="268604"/>
                </a:lnTo>
                <a:lnTo>
                  <a:pt x="965200" y="268604"/>
                </a:lnTo>
                <a:lnTo>
                  <a:pt x="976629" y="268604"/>
                </a:lnTo>
                <a:lnTo>
                  <a:pt x="988694" y="268604"/>
                </a:lnTo>
                <a:lnTo>
                  <a:pt x="1000760" y="268604"/>
                </a:lnTo>
                <a:lnTo>
                  <a:pt x="1013460" y="267969"/>
                </a:lnTo>
                <a:lnTo>
                  <a:pt x="1025525" y="267969"/>
                </a:lnTo>
                <a:lnTo>
                  <a:pt x="1038225" y="267969"/>
                </a:lnTo>
                <a:lnTo>
                  <a:pt x="1051560" y="267969"/>
                </a:lnTo>
                <a:lnTo>
                  <a:pt x="1064260" y="267334"/>
                </a:lnTo>
                <a:lnTo>
                  <a:pt x="1077594" y="267334"/>
                </a:lnTo>
                <a:lnTo>
                  <a:pt x="1090929" y="267334"/>
                </a:lnTo>
                <a:lnTo>
                  <a:pt x="1104264" y="267334"/>
                </a:lnTo>
                <a:lnTo>
                  <a:pt x="1111250" y="267334"/>
                </a:lnTo>
                <a:lnTo>
                  <a:pt x="111125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30015" y="6541134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5" h="74295">
                <a:moveTo>
                  <a:pt x="31750" y="12064"/>
                </a:moveTo>
                <a:lnTo>
                  <a:pt x="31750" y="0"/>
                </a:lnTo>
                <a:lnTo>
                  <a:pt x="0" y="0"/>
                </a:lnTo>
                <a:lnTo>
                  <a:pt x="36195" y="74295"/>
                </a:lnTo>
                <a:lnTo>
                  <a:pt x="31750" y="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6210" y="6540500"/>
            <a:ext cx="37464" cy="74930"/>
          </a:xfrm>
          <a:custGeom>
            <a:avLst/>
            <a:gdLst/>
            <a:ahLst/>
            <a:cxnLst/>
            <a:rect l="l" t="t" r="r" b="b"/>
            <a:pathLst>
              <a:path w="37464" h="74930">
                <a:moveTo>
                  <a:pt x="3810" y="15874"/>
                </a:moveTo>
                <a:lnTo>
                  <a:pt x="0" y="74929"/>
                </a:lnTo>
                <a:lnTo>
                  <a:pt x="37464" y="0"/>
                </a:lnTo>
                <a:lnTo>
                  <a:pt x="3810" y="15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3035" y="6540500"/>
            <a:ext cx="7619" cy="17780"/>
          </a:xfrm>
          <a:custGeom>
            <a:avLst/>
            <a:gdLst/>
            <a:ahLst/>
            <a:cxnLst/>
            <a:rect l="l" t="t" r="r" b="b"/>
            <a:pathLst>
              <a:path w="7619" h="17780">
                <a:moveTo>
                  <a:pt x="7619" y="0"/>
                </a:moveTo>
                <a:lnTo>
                  <a:pt x="0" y="15874"/>
                </a:lnTo>
                <a:lnTo>
                  <a:pt x="3175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6210" y="6170295"/>
            <a:ext cx="778510" cy="635"/>
          </a:xfrm>
          <a:custGeom>
            <a:avLst/>
            <a:gdLst/>
            <a:ahLst/>
            <a:cxnLst/>
            <a:rect l="l" t="t" r="r" b="b"/>
            <a:pathLst>
              <a:path w="778510" h="635">
                <a:moveTo>
                  <a:pt x="778510" y="0"/>
                </a:moveTo>
                <a:lnTo>
                  <a:pt x="0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1129" y="6165849"/>
            <a:ext cx="42545" cy="449580"/>
          </a:xfrm>
          <a:custGeom>
            <a:avLst/>
            <a:gdLst/>
            <a:ahLst/>
            <a:cxnLst/>
            <a:rect l="l" t="t" r="r" b="b"/>
            <a:pathLst>
              <a:path w="42545" h="449580">
                <a:moveTo>
                  <a:pt x="8890" y="390525"/>
                </a:moveTo>
                <a:lnTo>
                  <a:pt x="42545" y="374650"/>
                </a:lnTo>
                <a:lnTo>
                  <a:pt x="9525" y="374650"/>
                </a:lnTo>
                <a:lnTo>
                  <a:pt x="5080" y="392430"/>
                </a:lnTo>
                <a:lnTo>
                  <a:pt x="1905" y="390525"/>
                </a:lnTo>
                <a:lnTo>
                  <a:pt x="635" y="375285"/>
                </a:lnTo>
                <a:lnTo>
                  <a:pt x="635" y="387350"/>
                </a:lnTo>
                <a:lnTo>
                  <a:pt x="5080" y="449580"/>
                </a:lnTo>
                <a:lnTo>
                  <a:pt x="8890" y="390525"/>
                </a:lnTo>
                <a:lnTo>
                  <a:pt x="9525" y="387350"/>
                </a:lnTo>
                <a:lnTo>
                  <a:pt x="8890" y="390525"/>
                </a:lnTo>
                <a:close/>
              </a:path>
              <a:path w="42545" h="449580">
                <a:moveTo>
                  <a:pt x="0" y="4445"/>
                </a:moveTo>
                <a:lnTo>
                  <a:pt x="635" y="375285"/>
                </a:lnTo>
                <a:lnTo>
                  <a:pt x="1905" y="390525"/>
                </a:lnTo>
                <a:lnTo>
                  <a:pt x="9525" y="374650"/>
                </a:lnTo>
                <a:lnTo>
                  <a:pt x="9525" y="4445"/>
                </a:lnTo>
                <a:lnTo>
                  <a:pt x="8255" y="1270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66210" y="6948169"/>
            <a:ext cx="635" cy="556259"/>
          </a:xfrm>
          <a:custGeom>
            <a:avLst/>
            <a:gdLst/>
            <a:ahLst/>
            <a:cxnLst/>
            <a:rect l="l" t="t" r="r" b="b"/>
            <a:pathLst>
              <a:path w="635" h="556259">
                <a:moveTo>
                  <a:pt x="0" y="0"/>
                </a:moveTo>
                <a:lnTo>
                  <a:pt x="635" y="55626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33595" y="6059170"/>
            <a:ext cx="889000" cy="333375"/>
          </a:xfrm>
          <a:custGeom>
            <a:avLst/>
            <a:gdLst/>
            <a:ahLst/>
            <a:cxnLst/>
            <a:rect l="l" t="t" r="r" b="b"/>
            <a:pathLst>
              <a:path w="889000" h="333375">
                <a:moveTo>
                  <a:pt x="443864" y="0"/>
                </a:moveTo>
                <a:lnTo>
                  <a:pt x="0" y="166369"/>
                </a:lnTo>
                <a:lnTo>
                  <a:pt x="443864" y="333375"/>
                </a:lnTo>
                <a:lnTo>
                  <a:pt x="889000" y="166369"/>
                </a:lnTo>
                <a:lnTo>
                  <a:pt x="443864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33595" y="6059170"/>
            <a:ext cx="889000" cy="333375"/>
          </a:xfrm>
          <a:custGeom>
            <a:avLst/>
            <a:gdLst/>
            <a:ahLst/>
            <a:cxnLst/>
            <a:rect l="l" t="t" r="r" b="b"/>
            <a:pathLst>
              <a:path w="889000" h="333375">
                <a:moveTo>
                  <a:pt x="443864" y="0"/>
                </a:moveTo>
                <a:lnTo>
                  <a:pt x="0" y="166369"/>
                </a:lnTo>
                <a:lnTo>
                  <a:pt x="443864" y="333375"/>
                </a:lnTo>
                <a:lnTo>
                  <a:pt x="889000" y="166369"/>
                </a:lnTo>
                <a:lnTo>
                  <a:pt x="44386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41265" y="5984874"/>
            <a:ext cx="74295" cy="73660"/>
          </a:xfrm>
          <a:custGeom>
            <a:avLst/>
            <a:gdLst/>
            <a:ahLst/>
            <a:cxnLst/>
            <a:rect l="l" t="t" r="r" b="b"/>
            <a:pathLst>
              <a:path w="74295" h="73660">
                <a:moveTo>
                  <a:pt x="36830" y="16510"/>
                </a:moveTo>
                <a:lnTo>
                  <a:pt x="34289" y="15875"/>
                </a:lnTo>
                <a:lnTo>
                  <a:pt x="32385" y="12064"/>
                </a:lnTo>
                <a:lnTo>
                  <a:pt x="32385" y="0"/>
                </a:lnTo>
                <a:lnTo>
                  <a:pt x="0" y="0"/>
                </a:lnTo>
                <a:lnTo>
                  <a:pt x="36830" y="73660"/>
                </a:lnTo>
                <a:lnTo>
                  <a:pt x="74295" y="0"/>
                </a:lnTo>
                <a:lnTo>
                  <a:pt x="41910" y="12064"/>
                </a:lnTo>
                <a:lnTo>
                  <a:pt x="40005" y="15875"/>
                </a:lnTo>
                <a:lnTo>
                  <a:pt x="36830" y="16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2595" y="5503545"/>
            <a:ext cx="777875" cy="635"/>
          </a:xfrm>
          <a:custGeom>
            <a:avLst/>
            <a:gdLst/>
            <a:ahLst/>
            <a:cxnLst/>
            <a:rect l="l" t="t" r="r" b="b"/>
            <a:pathLst>
              <a:path w="777875" h="635">
                <a:moveTo>
                  <a:pt x="0" y="0"/>
                </a:moveTo>
                <a:lnTo>
                  <a:pt x="777875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00470" y="3836669"/>
            <a:ext cx="634" cy="1666875"/>
          </a:xfrm>
          <a:custGeom>
            <a:avLst/>
            <a:gdLst/>
            <a:ahLst/>
            <a:cxnLst/>
            <a:rect l="l" t="t" r="r" b="b"/>
            <a:pathLst>
              <a:path w="634" h="1666875">
                <a:moveTo>
                  <a:pt x="0" y="0"/>
                </a:moveTo>
                <a:lnTo>
                  <a:pt x="634" y="166687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35880" y="3799839"/>
            <a:ext cx="15875" cy="41275"/>
          </a:xfrm>
          <a:custGeom>
            <a:avLst/>
            <a:gdLst/>
            <a:ahLst/>
            <a:cxnLst/>
            <a:rect l="l" t="t" r="r" b="b"/>
            <a:pathLst>
              <a:path w="15875" h="41275">
                <a:moveTo>
                  <a:pt x="0" y="33020"/>
                </a:moveTo>
                <a:lnTo>
                  <a:pt x="0" y="40004"/>
                </a:lnTo>
                <a:lnTo>
                  <a:pt x="3175" y="41275"/>
                </a:lnTo>
                <a:lnTo>
                  <a:pt x="3175" y="32385"/>
                </a:lnTo>
                <a:lnTo>
                  <a:pt x="15875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77460" y="3836669"/>
            <a:ext cx="74294" cy="36830"/>
          </a:xfrm>
          <a:custGeom>
            <a:avLst/>
            <a:gdLst/>
            <a:ahLst/>
            <a:cxnLst/>
            <a:rect l="l" t="t" r="r" b="b"/>
            <a:pathLst>
              <a:path w="74294" h="36830">
                <a:moveTo>
                  <a:pt x="74294" y="36830"/>
                </a:moveTo>
                <a:lnTo>
                  <a:pt x="57150" y="0"/>
                </a:lnTo>
                <a:lnTo>
                  <a:pt x="0" y="0"/>
                </a:lnTo>
                <a:lnTo>
                  <a:pt x="74294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77460" y="3799839"/>
            <a:ext cx="1227454" cy="73660"/>
          </a:xfrm>
          <a:custGeom>
            <a:avLst/>
            <a:gdLst/>
            <a:ahLst/>
            <a:cxnLst/>
            <a:rect l="l" t="t" r="r" b="b"/>
            <a:pathLst>
              <a:path w="1227454" h="73660">
                <a:moveTo>
                  <a:pt x="1227454" y="36195"/>
                </a:moveTo>
                <a:lnTo>
                  <a:pt x="1225550" y="32385"/>
                </a:lnTo>
                <a:lnTo>
                  <a:pt x="1223010" y="31750"/>
                </a:lnTo>
                <a:lnTo>
                  <a:pt x="74294" y="32385"/>
                </a:lnTo>
                <a:lnTo>
                  <a:pt x="74294" y="0"/>
                </a:lnTo>
                <a:lnTo>
                  <a:pt x="61594" y="32385"/>
                </a:lnTo>
                <a:lnTo>
                  <a:pt x="61594" y="41275"/>
                </a:lnTo>
                <a:lnTo>
                  <a:pt x="58675" y="40107"/>
                </a:lnTo>
                <a:lnTo>
                  <a:pt x="74294" y="73660"/>
                </a:lnTo>
                <a:lnTo>
                  <a:pt x="74294" y="41275"/>
                </a:lnTo>
                <a:lnTo>
                  <a:pt x="1223010" y="40640"/>
                </a:lnTo>
                <a:lnTo>
                  <a:pt x="1225550" y="39370"/>
                </a:lnTo>
                <a:lnTo>
                  <a:pt x="1227454" y="36195"/>
                </a:lnTo>
                <a:close/>
              </a:path>
              <a:path w="1227454" h="73660">
                <a:moveTo>
                  <a:pt x="58675" y="40107"/>
                </a:moveTo>
                <a:lnTo>
                  <a:pt x="58419" y="39558"/>
                </a:lnTo>
                <a:lnTo>
                  <a:pt x="58419" y="40004"/>
                </a:lnTo>
                <a:lnTo>
                  <a:pt x="58675" y="40107"/>
                </a:lnTo>
                <a:close/>
              </a:path>
              <a:path w="1227454" h="73660">
                <a:moveTo>
                  <a:pt x="58419" y="33020"/>
                </a:moveTo>
                <a:lnTo>
                  <a:pt x="74294" y="0"/>
                </a:lnTo>
                <a:lnTo>
                  <a:pt x="0" y="36829"/>
                </a:lnTo>
                <a:lnTo>
                  <a:pt x="57150" y="36829"/>
                </a:lnTo>
                <a:lnTo>
                  <a:pt x="58419" y="39558"/>
                </a:lnTo>
                <a:lnTo>
                  <a:pt x="58419" y="3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22470" y="3947794"/>
            <a:ext cx="1110614" cy="666750"/>
          </a:xfrm>
          <a:custGeom>
            <a:avLst/>
            <a:gdLst/>
            <a:ahLst/>
            <a:cxnLst/>
            <a:rect l="l" t="t" r="r" b="b"/>
            <a:pathLst>
              <a:path w="1110614" h="666750">
                <a:moveTo>
                  <a:pt x="0" y="622300"/>
                </a:moveTo>
                <a:lnTo>
                  <a:pt x="12064" y="625475"/>
                </a:lnTo>
                <a:lnTo>
                  <a:pt x="24764" y="628015"/>
                </a:lnTo>
                <a:lnTo>
                  <a:pt x="37464" y="631190"/>
                </a:lnTo>
                <a:lnTo>
                  <a:pt x="50164" y="633730"/>
                </a:lnTo>
                <a:lnTo>
                  <a:pt x="62864" y="635635"/>
                </a:lnTo>
                <a:lnTo>
                  <a:pt x="74929" y="638175"/>
                </a:lnTo>
                <a:lnTo>
                  <a:pt x="87629" y="640715"/>
                </a:lnTo>
                <a:lnTo>
                  <a:pt x="99694" y="642620"/>
                </a:lnTo>
                <a:lnTo>
                  <a:pt x="112394" y="645160"/>
                </a:lnTo>
                <a:lnTo>
                  <a:pt x="124459" y="647065"/>
                </a:lnTo>
                <a:lnTo>
                  <a:pt x="137159" y="648970"/>
                </a:lnTo>
                <a:lnTo>
                  <a:pt x="143509" y="650240"/>
                </a:lnTo>
                <a:lnTo>
                  <a:pt x="156844" y="652780"/>
                </a:lnTo>
                <a:lnTo>
                  <a:pt x="169544" y="654050"/>
                </a:lnTo>
                <a:lnTo>
                  <a:pt x="182244" y="655955"/>
                </a:lnTo>
                <a:lnTo>
                  <a:pt x="194944" y="657225"/>
                </a:lnTo>
                <a:lnTo>
                  <a:pt x="207644" y="659130"/>
                </a:lnTo>
                <a:lnTo>
                  <a:pt x="220344" y="660400"/>
                </a:lnTo>
                <a:lnTo>
                  <a:pt x="232409" y="662305"/>
                </a:lnTo>
                <a:lnTo>
                  <a:pt x="245109" y="663575"/>
                </a:lnTo>
                <a:lnTo>
                  <a:pt x="257175" y="666115"/>
                </a:lnTo>
                <a:lnTo>
                  <a:pt x="260350" y="666750"/>
                </a:lnTo>
                <a:lnTo>
                  <a:pt x="283844" y="666115"/>
                </a:lnTo>
                <a:lnTo>
                  <a:pt x="304800" y="666115"/>
                </a:lnTo>
                <a:lnTo>
                  <a:pt x="323214" y="665480"/>
                </a:lnTo>
                <a:lnTo>
                  <a:pt x="339089" y="664845"/>
                </a:lnTo>
                <a:lnTo>
                  <a:pt x="353059" y="664210"/>
                </a:lnTo>
                <a:lnTo>
                  <a:pt x="365759" y="662940"/>
                </a:lnTo>
                <a:lnTo>
                  <a:pt x="376554" y="662305"/>
                </a:lnTo>
                <a:lnTo>
                  <a:pt x="386079" y="661035"/>
                </a:lnTo>
                <a:lnTo>
                  <a:pt x="394334" y="659765"/>
                </a:lnTo>
                <a:lnTo>
                  <a:pt x="401954" y="659130"/>
                </a:lnTo>
                <a:lnTo>
                  <a:pt x="408939" y="658495"/>
                </a:lnTo>
                <a:lnTo>
                  <a:pt x="415925" y="657860"/>
                </a:lnTo>
                <a:lnTo>
                  <a:pt x="419734" y="657225"/>
                </a:lnTo>
                <a:lnTo>
                  <a:pt x="432434" y="655955"/>
                </a:lnTo>
                <a:lnTo>
                  <a:pt x="445134" y="653415"/>
                </a:lnTo>
                <a:lnTo>
                  <a:pt x="457834" y="651510"/>
                </a:lnTo>
                <a:lnTo>
                  <a:pt x="470534" y="648970"/>
                </a:lnTo>
                <a:lnTo>
                  <a:pt x="483234" y="646430"/>
                </a:lnTo>
                <a:lnTo>
                  <a:pt x="495300" y="643890"/>
                </a:lnTo>
                <a:lnTo>
                  <a:pt x="506094" y="641985"/>
                </a:lnTo>
                <a:lnTo>
                  <a:pt x="518794" y="638810"/>
                </a:lnTo>
                <a:lnTo>
                  <a:pt x="530859" y="635000"/>
                </a:lnTo>
                <a:lnTo>
                  <a:pt x="542289" y="631825"/>
                </a:lnTo>
                <a:lnTo>
                  <a:pt x="554354" y="628650"/>
                </a:lnTo>
                <a:lnTo>
                  <a:pt x="566419" y="624840"/>
                </a:lnTo>
                <a:lnTo>
                  <a:pt x="579119" y="620395"/>
                </a:lnTo>
                <a:lnTo>
                  <a:pt x="582294" y="619125"/>
                </a:lnTo>
                <a:lnTo>
                  <a:pt x="594359" y="616585"/>
                </a:lnTo>
                <a:lnTo>
                  <a:pt x="606425" y="613410"/>
                </a:lnTo>
                <a:lnTo>
                  <a:pt x="618489" y="610235"/>
                </a:lnTo>
                <a:lnTo>
                  <a:pt x="631189" y="607060"/>
                </a:lnTo>
                <a:lnTo>
                  <a:pt x="643889" y="603250"/>
                </a:lnTo>
                <a:lnTo>
                  <a:pt x="655954" y="599440"/>
                </a:lnTo>
                <a:lnTo>
                  <a:pt x="661669" y="597535"/>
                </a:lnTo>
                <a:lnTo>
                  <a:pt x="674369" y="594995"/>
                </a:lnTo>
                <a:lnTo>
                  <a:pt x="686434" y="591820"/>
                </a:lnTo>
                <a:lnTo>
                  <a:pt x="698500" y="588010"/>
                </a:lnTo>
                <a:lnTo>
                  <a:pt x="710564" y="584835"/>
                </a:lnTo>
                <a:lnTo>
                  <a:pt x="722629" y="581660"/>
                </a:lnTo>
                <a:lnTo>
                  <a:pt x="734694" y="578485"/>
                </a:lnTo>
                <a:lnTo>
                  <a:pt x="748029" y="575310"/>
                </a:lnTo>
                <a:lnTo>
                  <a:pt x="749300" y="575310"/>
                </a:lnTo>
                <a:lnTo>
                  <a:pt x="760729" y="572770"/>
                </a:lnTo>
                <a:lnTo>
                  <a:pt x="772794" y="570230"/>
                </a:lnTo>
                <a:lnTo>
                  <a:pt x="784225" y="567690"/>
                </a:lnTo>
                <a:lnTo>
                  <a:pt x="796289" y="564515"/>
                </a:lnTo>
                <a:lnTo>
                  <a:pt x="808989" y="561340"/>
                </a:lnTo>
                <a:lnTo>
                  <a:pt x="821689" y="558800"/>
                </a:lnTo>
                <a:lnTo>
                  <a:pt x="835025" y="556260"/>
                </a:lnTo>
                <a:lnTo>
                  <a:pt x="848359" y="553720"/>
                </a:lnTo>
                <a:lnTo>
                  <a:pt x="850900" y="553720"/>
                </a:lnTo>
                <a:lnTo>
                  <a:pt x="862964" y="552450"/>
                </a:lnTo>
                <a:lnTo>
                  <a:pt x="875029" y="550545"/>
                </a:lnTo>
                <a:lnTo>
                  <a:pt x="887094" y="548640"/>
                </a:lnTo>
                <a:lnTo>
                  <a:pt x="899159" y="546735"/>
                </a:lnTo>
                <a:lnTo>
                  <a:pt x="911225" y="544830"/>
                </a:lnTo>
                <a:lnTo>
                  <a:pt x="923925" y="542925"/>
                </a:lnTo>
                <a:lnTo>
                  <a:pt x="936625" y="541020"/>
                </a:lnTo>
                <a:lnTo>
                  <a:pt x="949959" y="539115"/>
                </a:lnTo>
                <a:lnTo>
                  <a:pt x="963929" y="537845"/>
                </a:lnTo>
                <a:lnTo>
                  <a:pt x="965200" y="537845"/>
                </a:lnTo>
                <a:lnTo>
                  <a:pt x="977264" y="537845"/>
                </a:lnTo>
                <a:lnTo>
                  <a:pt x="989329" y="537210"/>
                </a:lnTo>
                <a:lnTo>
                  <a:pt x="1001394" y="537210"/>
                </a:lnTo>
                <a:lnTo>
                  <a:pt x="1013459" y="536575"/>
                </a:lnTo>
                <a:lnTo>
                  <a:pt x="1026159" y="536575"/>
                </a:lnTo>
                <a:lnTo>
                  <a:pt x="1038859" y="535940"/>
                </a:lnTo>
                <a:lnTo>
                  <a:pt x="1051559" y="535940"/>
                </a:lnTo>
                <a:lnTo>
                  <a:pt x="1064259" y="535305"/>
                </a:lnTo>
                <a:lnTo>
                  <a:pt x="1077594" y="534670"/>
                </a:lnTo>
                <a:lnTo>
                  <a:pt x="1090929" y="534670"/>
                </a:lnTo>
                <a:lnTo>
                  <a:pt x="1104264" y="534670"/>
                </a:lnTo>
                <a:lnTo>
                  <a:pt x="1110614" y="534670"/>
                </a:lnTo>
                <a:lnTo>
                  <a:pt x="1110614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41265" y="4610099"/>
            <a:ext cx="74295" cy="337820"/>
          </a:xfrm>
          <a:custGeom>
            <a:avLst/>
            <a:gdLst/>
            <a:ahLst/>
            <a:cxnLst/>
            <a:rect l="l" t="t" r="r" b="b"/>
            <a:pathLst>
              <a:path w="74295" h="337820">
                <a:moveTo>
                  <a:pt x="31750" y="4445"/>
                </a:moveTo>
                <a:lnTo>
                  <a:pt x="32385" y="263525"/>
                </a:lnTo>
                <a:lnTo>
                  <a:pt x="0" y="263525"/>
                </a:lnTo>
                <a:lnTo>
                  <a:pt x="36830" y="337820"/>
                </a:lnTo>
                <a:lnTo>
                  <a:pt x="32385" y="276225"/>
                </a:lnTo>
                <a:lnTo>
                  <a:pt x="34289" y="279400"/>
                </a:lnTo>
                <a:lnTo>
                  <a:pt x="36830" y="280670"/>
                </a:lnTo>
                <a:lnTo>
                  <a:pt x="40005" y="279400"/>
                </a:lnTo>
                <a:lnTo>
                  <a:pt x="41910" y="276225"/>
                </a:lnTo>
                <a:lnTo>
                  <a:pt x="74295" y="263525"/>
                </a:lnTo>
                <a:lnTo>
                  <a:pt x="41275" y="263525"/>
                </a:lnTo>
                <a:lnTo>
                  <a:pt x="40639" y="4445"/>
                </a:lnTo>
                <a:lnTo>
                  <a:pt x="40005" y="1270"/>
                </a:lnTo>
                <a:lnTo>
                  <a:pt x="36195" y="0"/>
                </a:lnTo>
                <a:lnTo>
                  <a:pt x="33020" y="1270"/>
                </a:lnTo>
                <a:lnTo>
                  <a:pt x="3175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73650" y="4873624"/>
            <a:ext cx="41910" cy="74295"/>
          </a:xfrm>
          <a:custGeom>
            <a:avLst/>
            <a:gdLst/>
            <a:ahLst/>
            <a:cxnLst/>
            <a:rect l="l" t="t" r="r" b="b"/>
            <a:pathLst>
              <a:path w="41910" h="74295">
                <a:moveTo>
                  <a:pt x="7620" y="15875"/>
                </a:moveTo>
                <a:lnTo>
                  <a:pt x="4445" y="17145"/>
                </a:lnTo>
                <a:lnTo>
                  <a:pt x="1904" y="15875"/>
                </a:lnTo>
                <a:lnTo>
                  <a:pt x="0" y="12700"/>
                </a:lnTo>
                <a:lnTo>
                  <a:pt x="4445" y="74295"/>
                </a:lnTo>
                <a:lnTo>
                  <a:pt x="41910" y="0"/>
                </a:lnTo>
                <a:lnTo>
                  <a:pt x="9525" y="12700"/>
                </a:lnTo>
                <a:lnTo>
                  <a:pt x="762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290" y="2051938"/>
            <a:ext cx="5824220" cy="8000"/>
          </a:xfrm>
          <a:custGeom>
            <a:avLst/>
            <a:gdLst/>
            <a:ahLst/>
            <a:cxnLst/>
            <a:rect l="l" t="t" r="r" b="b"/>
            <a:pathLst>
              <a:path w="5824220" h="8000">
                <a:moveTo>
                  <a:pt x="0" y="8000"/>
                </a:moveTo>
                <a:lnTo>
                  <a:pt x="5824220" y="8000"/>
                </a:lnTo>
                <a:lnTo>
                  <a:pt x="5824220" y="0"/>
                </a:lnTo>
                <a:lnTo>
                  <a:pt x="0" y="0"/>
                </a:lnTo>
                <a:lnTo>
                  <a:pt x="0" y="80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760" y="1884298"/>
            <a:ext cx="5955157" cy="167640"/>
          </a:xfrm>
          <a:custGeom>
            <a:avLst/>
            <a:gdLst/>
            <a:ahLst/>
            <a:cxnLst/>
            <a:rect l="l" t="t" r="r" b="b"/>
            <a:pathLst>
              <a:path w="5955157" h="167640">
                <a:moveTo>
                  <a:pt x="5955144" y="127"/>
                </a:moveTo>
                <a:lnTo>
                  <a:pt x="114" y="127"/>
                </a:lnTo>
                <a:lnTo>
                  <a:pt x="114" y="167640"/>
                </a:lnTo>
                <a:lnTo>
                  <a:pt x="5955144" y="167640"/>
                </a:lnTo>
                <a:lnTo>
                  <a:pt x="5955144" y="12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290" y="2225675"/>
            <a:ext cx="5824220" cy="4445"/>
          </a:xfrm>
          <a:custGeom>
            <a:avLst/>
            <a:gdLst/>
            <a:ahLst/>
            <a:cxnLst/>
            <a:rect l="l" t="t" r="r" b="b"/>
            <a:pathLst>
              <a:path w="5824220" h="4445">
                <a:moveTo>
                  <a:pt x="0" y="4445"/>
                </a:moveTo>
                <a:lnTo>
                  <a:pt x="5824220" y="4445"/>
                </a:lnTo>
                <a:lnTo>
                  <a:pt x="5824220" y="0"/>
                </a:lnTo>
                <a:lnTo>
                  <a:pt x="0" y="0"/>
                </a:lnTo>
                <a:lnTo>
                  <a:pt x="0" y="44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760" y="2051939"/>
            <a:ext cx="5955157" cy="173735"/>
          </a:xfrm>
          <a:custGeom>
            <a:avLst/>
            <a:gdLst/>
            <a:ahLst/>
            <a:cxnLst/>
            <a:rect l="l" t="t" r="r" b="b"/>
            <a:pathLst>
              <a:path w="5955157" h="173735">
                <a:moveTo>
                  <a:pt x="5955144" y="0"/>
                </a:moveTo>
                <a:lnTo>
                  <a:pt x="114" y="0"/>
                </a:lnTo>
                <a:lnTo>
                  <a:pt x="114" y="173735"/>
                </a:lnTo>
                <a:lnTo>
                  <a:pt x="5955144" y="173735"/>
                </a:lnTo>
                <a:lnTo>
                  <a:pt x="595514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290" y="2368930"/>
            <a:ext cx="5824220" cy="4063"/>
          </a:xfrm>
          <a:custGeom>
            <a:avLst/>
            <a:gdLst/>
            <a:ahLst/>
            <a:cxnLst/>
            <a:rect l="l" t="t" r="r" b="b"/>
            <a:pathLst>
              <a:path w="5824220" h="4063">
                <a:moveTo>
                  <a:pt x="0" y="4063"/>
                </a:moveTo>
                <a:lnTo>
                  <a:pt x="5824220" y="4063"/>
                </a:lnTo>
                <a:lnTo>
                  <a:pt x="5824220" y="0"/>
                </a:lnTo>
                <a:lnTo>
                  <a:pt x="0" y="0"/>
                </a:lnTo>
                <a:lnTo>
                  <a:pt x="0" y="406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60" y="2225675"/>
            <a:ext cx="5955157" cy="143255"/>
          </a:xfrm>
          <a:custGeom>
            <a:avLst/>
            <a:gdLst/>
            <a:ahLst/>
            <a:cxnLst/>
            <a:rect l="l" t="t" r="r" b="b"/>
            <a:pathLst>
              <a:path w="5955157" h="143255">
                <a:moveTo>
                  <a:pt x="5955144" y="0"/>
                </a:moveTo>
                <a:lnTo>
                  <a:pt x="114" y="0"/>
                </a:lnTo>
                <a:lnTo>
                  <a:pt x="114" y="143255"/>
                </a:lnTo>
                <a:lnTo>
                  <a:pt x="5955144" y="143255"/>
                </a:lnTo>
                <a:lnTo>
                  <a:pt x="595514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290" y="2509138"/>
            <a:ext cx="5824220" cy="5461"/>
          </a:xfrm>
          <a:custGeom>
            <a:avLst/>
            <a:gdLst/>
            <a:ahLst/>
            <a:cxnLst/>
            <a:rect l="l" t="t" r="r" b="b"/>
            <a:pathLst>
              <a:path w="5824220" h="5461">
                <a:moveTo>
                  <a:pt x="0" y="5461"/>
                </a:moveTo>
                <a:lnTo>
                  <a:pt x="5824220" y="5461"/>
                </a:lnTo>
                <a:lnTo>
                  <a:pt x="5824220" y="0"/>
                </a:lnTo>
                <a:lnTo>
                  <a:pt x="0" y="0"/>
                </a:lnTo>
                <a:lnTo>
                  <a:pt x="0" y="5461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0290" y="2680080"/>
            <a:ext cx="5824220" cy="4699"/>
          </a:xfrm>
          <a:custGeom>
            <a:avLst/>
            <a:gdLst/>
            <a:ahLst/>
            <a:cxnLst/>
            <a:rect l="l" t="t" r="r" b="b"/>
            <a:pathLst>
              <a:path w="5824220" h="4699">
                <a:moveTo>
                  <a:pt x="0" y="4699"/>
                </a:moveTo>
                <a:lnTo>
                  <a:pt x="5824220" y="4699"/>
                </a:lnTo>
                <a:lnTo>
                  <a:pt x="5824220" y="0"/>
                </a:lnTo>
                <a:lnTo>
                  <a:pt x="0" y="0"/>
                </a:lnTo>
                <a:lnTo>
                  <a:pt x="0" y="469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760" y="2509088"/>
            <a:ext cx="5955157" cy="170992"/>
          </a:xfrm>
          <a:custGeom>
            <a:avLst/>
            <a:gdLst/>
            <a:ahLst/>
            <a:cxnLst/>
            <a:rect l="l" t="t" r="r" b="b"/>
            <a:pathLst>
              <a:path w="5955157" h="170992">
                <a:moveTo>
                  <a:pt x="0" y="170992"/>
                </a:moveTo>
                <a:lnTo>
                  <a:pt x="5955157" y="170992"/>
                </a:lnTo>
                <a:lnTo>
                  <a:pt x="5955157" y="0"/>
                </a:lnTo>
                <a:lnTo>
                  <a:pt x="0" y="0"/>
                </a:lnTo>
                <a:lnTo>
                  <a:pt x="0" y="17099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760" y="2368930"/>
            <a:ext cx="5955157" cy="140207"/>
          </a:xfrm>
          <a:custGeom>
            <a:avLst/>
            <a:gdLst/>
            <a:ahLst/>
            <a:cxnLst/>
            <a:rect l="l" t="t" r="r" b="b"/>
            <a:pathLst>
              <a:path w="5955157" h="140207">
                <a:moveTo>
                  <a:pt x="5955144" y="0"/>
                </a:moveTo>
                <a:lnTo>
                  <a:pt x="114" y="0"/>
                </a:lnTo>
                <a:lnTo>
                  <a:pt x="114" y="140207"/>
                </a:lnTo>
                <a:lnTo>
                  <a:pt x="5955144" y="140207"/>
                </a:lnTo>
                <a:lnTo>
                  <a:pt x="595514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1881251"/>
            <a:ext cx="5955157" cy="0"/>
          </a:xfrm>
          <a:custGeom>
            <a:avLst/>
            <a:gdLst/>
            <a:ahLst/>
            <a:cxnLst/>
            <a:rect l="l" t="t" r="r" b="b"/>
            <a:pathLst>
              <a:path w="5955157">
                <a:moveTo>
                  <a:pt x="0" y="0"/>
                </a:moveTo>
                <a:lnTo>
                  <a:pt x="595515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2686177"/>
            <a:ext cx="2250313" cy="143255"/>
          </a:xfrm>
          <a:custGeom>
            <a:avLst/>
            <a:gdLst/>
            <a:ahLst/>
            <a:cxnLst/>
            <a:rect l="l" t="t" r="r" b="b"/>
            <a:pathLst>
              <a:path w="2250313" h="143255">
                <a:moveTo>
                  <a:pt x="2250300" y="0"/>
                </a:moveTo>
                <a:lnTo>
                  <a:pt x="114" y="0"/>
                </a:lnTo>
                <a:lnTo>
                  <a:pt x="114" y="143255"/>
                </a:lnTo>
                <a:lnTo>
                  <a:pt x="2250300" y="143255"/>
                </a:lnTo>
                <a:lnTo>
                  <a:pt x="22503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968116"/>
            <a:ext cx="2250313" cy="0"/>
          </a:xfrm>
          <a:custGeom>
            <a:avLst/>
            <a:gdLst/>
            <a:ahLst/>
            <a:cxnLst/>
            <a:rect l="l" t="t" r="r" b="b"/>
            <a:pathLst>
              <a:path w="2250313">
                <a:moveTo>
                  <a:pt x="0" y="0"/>
                </a:moveTo>
                <a:lnTo>
                  <a:pt x="2250313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829432"/>
            <a:ext cx="2250313" cy="137159"/>
          </a:xfrm>
          <a:custGeom>
            <a:avLst/>
            <a:gdLst/>
            <a:ahLst/>
            <a:cxnLst/>
            <a:rect l="l" t="t" r="r" b="b"/>
            <a:pathLst>
              <a:path w="2250313" h="137159">
                <a:moveTo>
                  <a:pt x="2250300" y="0"/>
                </a:moveTo>
                <a:lnTo>
                  <a:pt x="114" y="0"/>
                </a:lnTo>
                <a:lnTo>
                  <a:pt x="114" y="137159"/>
                </a:lnTo>
                <a:lnTo>
                  <a:pt x="2250300" y="137159"/>
                </a:lnTo>
                <a:lnTo>
                  <a:pt x="22503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8246" y="2968116"/>
            <a:ext cx="3698748" cy="0"/>
          </a:xfrm>
          <a:custGeom>
            <a:avLst/>
            <a:gdLst/>
            <a:ahLst/>
            <a:cxnLst/>
            <a:rect l="l" t="t" r="r" b="b"/>
            <a:pathLst>
              <a:path w="3698748">
                <a:moveTo>
                  <a:pt x="0" y="0"/>
                </a:moveTo>
                <a:lnTo>
                  <a:pt x="3698748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8246" y="2686177"/>
            <a:ext cx="3698748" cy="143255"/>
          </a:xfrm>
          <a:custGeom>
            <a:avLst/>
            <a:gdLst/>
            <a:ahLst/>
            <a:cxnLst/>
            <a:rect l="l" t="t" r="r" b="b"/>
            <a:pathLst>
              <a:path w="3698748" h="143255">
                <a:moveTo>
                  <a:pt x="3698621" y="0"/>
                </a:moveTo>
                <a:lnTo>
                  <a:pt x="0" y="0"/>
                </a:lnTo>
                <a:lnTo>
                  <a:pt x="0" y="143255"/>
                </a:lnTo>
                <a:lnTo>
                  <a:pt x="3698621" y="143255"/>
                </a:lnTo>
                <a:lnTo>
                  <a:pt x="369862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8246" y="2829432"/>
            <a:ext cx="3698748" cy="137159"/>
          </a:xfrm>
          <a:custGeom>
            <a:avLst/>
            <a:gdLst/>
            <a:ahLst/>
            <a:cxnLst/>
            <a:rect l="l" t="t" r="r" b="b"/>
            <a:pathLst>
              <a:path w="3698748" h="137159">
                <a:moveTo>
                  <a:pt x="3698621" y="0"/>
                </a:moveTo>
                <a:lnTo>
                  <a:pt x="0" y="0"/>
                </a:lnTo>
                <a:lnTo>
                  <a:pt x="0" y="137159"/>
                </a:lnTo>
                <a:lnTo>
                  <a:pt x="3698621" y="137159"/>
                </a:lnTo>
                <a:lnTo>
                  <a:pt x="369862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760" y="2683128"/>
            <a:ext cx="2250313" cy="0"/>
          </a:xfrm>
          <a:custGeom>
            <a:avLst/>
            <a:gdLst/>
            <a:ahLst/>
            <a:cxnLst/>
            <a:rect l="l" t="t" r="r" b="b"/>
            <a:pathLst>
              <a:path w="2250313">
                <a:moveTo>
                  <a:pt x="0" y="0"/>
                </a:moveTo>
                <a:lnTo>
                  <a:pt x="22503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8246" y="2683128"/>
            <a:ext cx="3698748" cy="0"/>
          </a:xfrm>
          <a:custGeom>
            <a:avLst/>
            <a:gdLst/>
            <a:ahLst/>
            <a:cxnLst/>
            <a:rect l="l" t="t" r="r" b="b"/>
            <a:pathLst>
              <a:path w="3698748">
                <a:moveTo>
                  <a:pt x="0" y="0"/>
                </a:moveTo>
                <a:lnTo>
                  <a:pt x="3698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760" y="2972688"/>
            <a:ext cx="2250313" cy="0"/>
          </a:xfrm>
          <a:custGeom>
            <a:avLst/>
            <a:gdLst/>
            <a:ahLst/>
            <a:cxnLst/>
            <a:rect l="l" t="t" r="r" b="b"/>
            <a:pathLst>
              <a:path w="2250313">
                <a:moveTo>
                  <a:pt x="0" y="0"/>
                </a:moveTo>
                <a:lnTo>
                  <a:pt x="22503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8246" y="2972688"/>
            <a:ext cx="3698748" cy="0"/>
          </a:xfrm>
          <a:custGeom>
            <a:avLst/>
            <a:gdLst/>
            <a:ahLst/>
            <a:cxnLst/>
            <a:rect l="l" t="t" r="r" b="b"/>
            <a:pathLst>
              <a:path w="3698748">
                <a:moveTo>
                  <a:pt x="0" y="0"/>
                </a:moveTo>
                <a:lnTo>
                  <a:pt x="3698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5198" y="2680080"/>
            <a:ext cx="0" cy="5661659"/>
          </a:xfrm>
          <a:custGeom>
            <a:avLst/>
            <a:gdLst/>
            <a:ahLst/>
            <a:cxnLst/>
            <a:rect l="l" t="t" r="r" b="b"/>
            <a:pathLst>
              <a:path h="5661659">
                <a:moveTo>
                  <a:pt x="0" y="0"/>
                </a:moveTo>
                <a:lnTo>
                  <a:pt x="0" y="566165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1760" y="8338692"/>
            <a:ext cx="2250313" cy="0"/>
          </a:xfrm>
          <a:custGeom>
            <a:avLst/>
            <a:gdLst/>
            <a:ahLst/>
            <a:cxnLst/>
            <a:rect l="l" t="t" r="r" b="b"/>
            <a:pathLst>
              <a:path w="2250313">
                <a:moveTo>
                  <a:pt x="0" y="0"/>
                </a:moveTo>
                <a:lnTo>
                  <a:pt x="225031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246" y="8338692"/>
            <a:ext cx="3698748" cy="0"/>
          </a:xfrm>
          <a:custGeom>
            <a:avLst/>
            <a:gdLst/>
            <a:ahLst/>
            <a:cxnLst/>
            <a:rect l="l" t="t" r="r" b="b"/>
            <a:pathLst>
              <a:path w="3698748">
                <a:moveTo>
                  <a:pt x="0" y="0"/>
                </a:moveTo>
                <a:lnTo>
                  <a:pt x="3698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8712" y="1878202"/>
            <a:ext cx="0" cy="7408799"/>
          </a:xfrm>
          <a:custGeom>
            <a:avLst/>
            <a:gdLst/>
            <a:ahLst/>
            <a:cxnLst/>
            <a:rect l="l" t="t" r="r" b="b"/>
            <a:pathLst>
              <a:path h="7408799">
                <a:moveTo>
                  <a:pt x="0" y="0"/>
                </a:moveTo>
                <a:lnTo>
                  <a:pt x="0" y="7408799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1760" y="9283954"/>
            <a:ext cx="5955157" cy="0"/>
          </a:xfrm>
          <a:custGeom>
            <a:avLst/>
            <a:gdLst/>
            <a:ahLst/>
            <a:cxnLst/>
            <a:rect l="l" t="t" r="r" b="b"/>
            <a:pathLst>
              <a:path w="5955157">
                <a:moveTo>
                  <a:pt x="0" y="0"/>
                </a:moveTo>
                <a:lnTo>
                  <a:pt x="595515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0041" y="1878203"/>
            <a:ext cx="0" cy="7408798"/>
          </a:xfrm>
          <a:custGeom>
            <a:avLst/>
            <a:gdLst/>
            <a:ahLst/>
            <a:cxnLst/>
            <a:rect l="l" t="t" r="r" b="b"/>
            <a:pathLst>
              <a:path h="7408798">
                <a:moveTo>
                  <a:pt x="0" y="0"/>
                </a:moveTo>
                <a:lnTo>
                  <a:pt x="0" y="7408798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7654" y="4132592"/>
            <a:ext cx="440187" cy="14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-20" dirty="0">
                <a:latin typeface="Arial"/>
                <a:cs typeface="Arial"/>
              </a:rPr>
              <a:t>l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712" y="1881251"/>
            <a:ext cx="5961329" cy="8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  <a:p>
            <a:pPr marL="67056" marR="58925">
              <a:lnSpc>
                <a:spcPct val="98987"/>
              </a:lnSpc>
              <a:spcBef>
                <a:spcPts val="1361"/>
              </a:spcBef>
            </a:pP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5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214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5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9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4" dirty="0">
                <a:latin typeface="Arial"/>
                <a:cs typeface="Arial"/>
              </a:rPr>
              <a:t>ter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5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9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3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683128"/>
            <a:ext cx="2256485" cy="288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4"/>
              </a:spcBef>
            </a:pPr>
            <a:endParaRPr sz="11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198" y="2683128"/>
            <a:ext cx="3704843" cy="288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4"/>
              </a:spcBef>
            </a:pPr>
            <a:endParaRPr sz="1100"/>
          </a:p>
          <a:p>
            <a:pPr marL="67055">
              <a:lnSpc>
                <a:spcPct val="95825"/>
              </a:lnSpc>
            </a:pPr>
            <a:r>
              <a:rPr sz="950" b="1" spc="0" dirty="0">
                <a:latin typeface="Arial"/>
                <a:cs typeface="Arial"/>
              </a:rPr>
              <a:t>Di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2971164"/>
            <a:ext cx="2256485" cy="5367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7088">
              <a:lnSpc>
                <a:spcPct val="95825"/>
              </a:lnSpc>
              <a:spcBef>
                <a:spcPts val="1312"/>
              </a:spcBef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-169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646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19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9" dirty="0">
                <a:latin typeface="Arial"/>
                <a:cs typeface="Arial"/>
              </a:rPr>
              <a:t>n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54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1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289864" marR="277893" indent="-112776">
              <a:lnSpc>
                <a:spcPct val="96879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194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48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5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27"/>
              </a:spcBef>
            </a:pPr>
            <a:r>
              <a:rPr sz="950" spc="-4" dirty="0">
                <a:latin typeface="Arial"/>
                <a:cs typeface="Arial"/>
              </a:rPr>
              <a:t>4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194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104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20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re</a:t>
            </a:r>
            <a:r>
              <a:rPr sz="950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194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9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9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marL="512394" marR="136710" indent="-335305">
              <a:lnSpc>
                <a:spcPct val="97933"/>
              </a:lnSpc>
              <a:spcBef>
                <a:spcPts val="1165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194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1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9" dirty="0">
                <a:latin typeface="Arial"/>
                <a:cs typeface="Arial"/>
              </a:rPr>
              <a:t>t</a:t>
            </a:r>
            <a:r>
              <a:rPr sz="950" b="1" spc="14" dirty="0">
                <a:latin typeface="Arial"/>
                <a:cs typeface="Arial"/>
              </a:rPr>
              <a:t>o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ce</a:t>
            </a:r>
            <a:r>
              <a:rPr sz="950" b="1" spc="0" dirty="0">
                <a:latin typeface="Arial"/>
                <a:cs typeface="Arial"/>
              </a:rPr>
              <a:t>s</a:t>
            </a:r>
            <a:r>
              <a:rPr sz="950" b="1" spc="15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v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7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3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24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91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16"/>
              </a:spcBef>
            </a:pPr>
            <a:r>
              <a:rPr sz="950" b="1" spc="-4" dirty="0">
                <a:latin typeface="Arial"/>
                <a:cs typeface="Arial"/>
              </a:rPr>
              <a:t>7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-194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34" dirty="0">
                <a:latin typeface="Arial"/>
                <a:cs typeface="Arial"/>
              </a:rPr>
              <a:t>&gt;</a:t>
            </a:r>
            <a:r>
              <a:rPr sz="950" spc="0" dirty="0">
                <a:latin typeface="Arial"/>
                <a:cs typeface="Arial"/>
              </a:rPr>
              <a:t>B 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t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ce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396062" marR="404881" algn="ctr">
              <a:lnSpc>
                <a:spcPct val="95825"/>
              </a:lnSpc>
              <a:spcBef>
                <a:spcPts val="1141"/>
              </a:spcBef>
            </a:pP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b</a:t>
            </a:r>
            <a:r>
              <a:rPr sz="950" b="1" spc="-25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r 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187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194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57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l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3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-9" dirty="0">
                <a:latin typeface="Arial"/>
                <a:cs typeface="Arial"/>
              </a:rPr>
              <a:t>o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9" dirty="0">
                <a:latin typeface="Arial"/>
                <a:cs typeface="Arial"/>
              </a:rPr>
              <a:t>t</a:t>
            </a:r>
            <a:r>
              <a:rPr sz="950" b="1" spc="14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138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-29" dirty="0">
                <a:latin typeface="Arial"/>
                <a:cs typeface="Arial"/>
              </a:rPr>
              <a:t>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b</a:t>
            </a:r>
            <a:r>
              <a:rPr sz="950" b="1" spc="0" dirty="0">
                <a:latin typeface="Arial"/>
                <a:cs typeface="Arial"/>
              </a:rPr>
              <a:t>ir</a:t>
            </a:r>
            <a:r>
              <a:rPr sz="950" b="1" spc="95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“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490550" marR="1212001" algn="ctr">
              <a:lnSpc>
                <a:spcPct val="95825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1427"/>
              </a:spcBef>
            </a:pPr>
            <a:r>
              <a:rPr sz="950" b="1" spc="-4" dirty="0">
                <a:latin typeface="Arial"/>
                <a:cs typeface="Arial"/>
              </a:rPr>
              <a:t>9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-194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177088">
              <a:lnSpc>
                <a:spcPct val="95825"/>
              </a:lnSpc>
              <a:spcBef>
                <a:spcPts val="2318"/>
              </a:spcBef>
            </a:pPr>
            <a:r>
              <a:rPr sz="950" b="1" spc="-4" dirty="0">
                <a:latin typeface="Arial"/>
                <a:cs typeface="Arial"/>
              </a:rPr>
              <a:t>10</a:t>
            </a:r>
            <a:r>
              <a:rPr sz="950" b="1" spc="0" dirty="0">
                <a:latin typeface="Arial"/>
                <a:cs typeface="Arial"/>
              </a:rPr>
              <a:t>.   </a:t>
            </a:r>
            <a:r>
              <a:rPr sz="950" b="1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5198" y="2971164"/>
            <a:ext cx="3704843" cy="5367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4"/>
              </a:spcBef>
            </a:pPr>
            <a:endParaRPr sz="500" dirty="0"/>
          </a:p>
          <a:p>
            <a:pPr marL="1668903" marR="1698520" algn="ctr">
              <a:lnSpc>
                <a:spcPct val="95825"/>
              </a:lnSpc>
              <a:spcBef>
                <a:spcPts val="4000"/>
              </a:spcBef>
            </a:pPr>
            <a:r>
              <a:rPr sz="950" spc="0" dirty="0">
                <a:latin typeface="Arial"/>
                <a:cs typeface="Arial"/>
              </a:rPr>
              <a:t>I</a:t>
            </a:r>
            <a:r>
              <a:rPr sz="950" spc="-10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o</a:t>
            </a:r>
            <a:endParaRPr sz="950" dirty="0">
              <a:latin typeface="Arial"/>
              <a:cs typeface="Arial"/>
            </a:endParaRPr>
          </a:p>
          <a:p>
            <a:pPr marL="1349425" marR="1456354" algn="ctr">
              <a:lnSpc>
                <a:spcPct val="95825"/>
              </a:lnSpc>
              <a:spcBef>
                <a:spcPts val="2366"/>
              </a:spcBef>
            </a:pP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34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zca</a:t>
            </a:r>
            <a:r>
              <a:rPr sz="950" spc="1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endParaRPr sz="950" dirty="0">
              <a:latin typeface="Arial"/>
              <a:cs typeface="Arial"/>
            </a:endParaRPr>
          </a:p>
          <a:p>
            <a:pPr marL="1349425" marR="1812741" algn="ctr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is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s”</a:t>
            </a:r>
            <a:endParaRPr sz="950" dirty="0">
              <a:latin typeface="Arial"/>
              <a:cs typeface="Arial"/>
            </a:endParaRPr>
          </a:p>
          <a:p>
            <a:pPr marL="1670303" marR="1750273" algn="ctr">
              <a:lnSpc>
                <a:spcPct val="95825"/>
              </a:lnSpc>
              <a:spcBef>
                <a:spcPts val="4549"/>
              </a:spcBef>
            </a:pP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 dirty="0">
              <a:latin typeface="Arial"/>
              <a:cs typeface="Arial"/>
            </a:endParaRPr>
          </a:p>
          <a:p>
            <a:pPr marL="2372487">
              <a:lnSpc>
                <a:spcPct val="95825"/>
              </a:lnSpc>
              <a:spcBef>
                <a:spcPts val="1499"/>
              </a:spcBef>
            </a:pPr>
            <a:r>
              <a:rPr sz="950" b="1" spc="9" dirty="0">
                <a:latin typeface="Arial"/>
                <a:cs typeface="Arial"/>
              </a:rPr>
              <a:t>Si</a:t>
            </a:r>
            <a:endParaRPr sz="950" dirty="0">
              <a:latin typeface="Arial"/>
              <a:cs typeface="Arial"/>
            </a:endParaRPr>
          </a:p>
          <a:p>
            <a:pPr marL="1656207" marR="1699600" algn="ctr">
              <a:lnSpc>
                <a:spcPct val="95825"/>
              </a:lnSpc>
              <a:spcBef>
                <a:spcPts val="275"/>
              </a:spcBef>
            </a:pPr>
            <a:r>
              <a:rPr sz="950" spc="0" dirty="0">
                <a:latin typeface="Arial"/>
                <a:cs typeface="Arial"/>
              </a:rPr>
              <a:t>A</a:t>
            </a:r>
            <a:r>
              <a:rPr sz="950" spc="1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 dirty="0">
              <a:latin typeface="Arial"/>
              <a:cs typeface="Arial"/>
            </a:endParaRPr>
          </a:p>
          <a:p>
            <a:pPr marL="1571396" marR="1923765" algn="ctr">
              <a:lnSpc>
                <a:spcPct val="95825"/>
              </a:lnSpc>
              <a:spcBef>
                <a:spcPts val="1045"/>
              </a:spcBef>
            </a:pPr>
            <a:r>
              <a:rPr sz="950" b="1" spc="4" dirty="0">
                <a:latin typeface="Arial"/>
                <a:cs typeface="Arial"/>
              </a:rPr>
              <a:t>No</a:t>
            </a:r>
            <a:endParaRPr sz="950" dirty="0">
              <a:latin typeface="Arial"/>
              <a:cs typeface="Arial"/>
            </a:endParaRPr>
          </a:p>
          <a:p>
            <a:pPr marL="901598" marR="1079962" algn="ctr">
              <a:lnSpc>
                <a:spcPct val="95825"/>
              </a:lnSpc>
              <a:spcBef>
                <a:spcPts val="659"/>
              </a:spcBef>
            </a:pPr>
            <a:r>
              <a:rPr sz="950" b="1" spc="4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                                        </a:t>
            </a:r>
            <a:r>
              <a:rPr sz="950" b="1" spc="185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Si</a:t>
            </a:r>
            <a:endParaRPr sz="950" dirty="0">
              <a:latin typeface="Arial"/>
              <a:cs typeface="Arial"/>
            </a:endParaRPr>
          </a:p>
          <a:p>
            <a:pPr marL="1639061" marR="1712935" algn="ctr">
              <a:lnSpc>
                <a:spcPct val="95825"/>
              </a:lnSpc>
              <a:spcBef>
                <a:spcPts val="300"/>
              </a:spcBef>
            </a:pP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&gt;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 dirty="0">
              <a:latin typeface="Arial"/>
              <a:cs typeface="Arial"/>
            </a:endParaRPr>
          </a:p>
          <a:p>
            <a:pPr marL="353313" marR="423168" algn="ctr">
              <a:lnSpc>
                <a:spcPct val="95825"/>
              </a:lnSpc>
              <a:spcBef>
                <a:spcPts val="2795"/>
              </a:spcBef>
            </a:pPr>
            <a:r>
              <a:rPr sz="950" spc="0" dirty="0">
                <a:latin typeface="Arial"/>
                <a:cs typeface="Arial"/>
              </a:rPr>
              <a:t>B 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”                                </a:t>
            </a:r>
            <a:r>
              <a:rPr sz="950" spc="22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r”</a:t>
            </a:r>
            <a:endParaRPr sz="950" dirty="0">
              <a:latin typeface="Arial"/>
              <a:cs typeface="Arial"/>
            </a:endParaRPr>
          </a:p>
          <a:p>
            <a:pPr marL="1692020" marR="1798203" algn="ctr">
              <a:lnSpc>
                <a:spcPct val="95825"/>
              </a:lnSpc>
              <a:spcBef>
                <a:spcPts val="7718"/>
              </a:spcBef>
            </a:pPr>
            <a:r>
              <a:rPr sz="950" spc="10" dirty="0">
                <a:latin typeface="Arial"/>
                <a:cs typeface="Arial"/>
              </a:rPr>
              <a:t>F</a:t>
            </a:r>
            <a:r>
              <a:rPr sz="950" spc="0" dirty="0">
                <a:latin typeface="Arial"/>
                <a:cs typeface="Arial"/>
              </a:rPr>
              <a:t>in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8338692"/>
            <a:ext cx="5961329" cy="945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io</a:t>
            </a:r>
            <a:r>
              <a:rPr sz="1150" b="1" spc="0" dirty="0">
                <a:latin typeface="Arial"/>
                <a:cs typeface="Arial"/>
              </a:rPr>
              <a:t>s</a:t>
            </a:r>
            <a:r>
              <a:rPr sz="1150" b="1" spc="74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4" dirty="0">
                <a:latin typeface="Arial"/>
                <a:cs typeface="Arial"/>
              </a:rPr>
              <a:t>o</a:t>
            </a:r>
            <a:r>
              <a:rPr sz="1150" b="1" spc="-9" dirty="0">
                <a:latin typeface="Arial"/>
                <a:cs typeface="Arial"/>
              </a:rPr>
              <a:t>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5" dirty="0">
                <a:latin typeface="Arial"/>
                <a:cs typeface="Arial"/>
              </a:rPr>
              <a:t>t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512394" marR="68069" indent="-222529">
              <a:lnSpc>
                <a:spcPct val="98987"/>
              </a:lnSpc>
              <a:spcBef>
                <a:spcPts val="1361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7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98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 </a:t>
            </a:r>
            <a:r>
              <a:rPr sz="950" spc="26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58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4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0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33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ore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28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í</a:t>
            </a:r>
            <a:r>
              <a:rPr sz="950" spc="20" dirty="0">
                <a:latin typeface="Arial"/>
                <a:cs typeface="Arial"/>
              </a:rPr>
              <a:t>b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lo</a:t>
            </a:r>
            <a:endParaRPr sz="950">
              <a:latin typeface="Arial"/>
              <a:cs typeface="Arial"/>
            </a:endParaRPr>
          </a:p>
          <a:p>
            <a:pPr marL="289864">
              <a:lnSpc>
                <a:spcPct val="95825"/>
              </a:lnSpc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2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nú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iagrama de flujo: decisión 121">
            <a:extLst>
              <a:ext uri="{FF2B5EF4-FFF2-40B4-BE49-F238E27FC236}">
                <a16:creationId xmlns:a16="http://schemas.microsoft.com/office/drawing/2014/main" id="{BFB2388F-5C3B-46B9-B703-16D835B0C445}"/>
              </a:ext>
            </a:extLst>
          </p:cNvPr>
          <p:cNvSpPr/>
          <p:nvPr/>
        </p:nvSpPr>
        <p:spPr>
          <a:xfrm>
            <a:off x="4154971" y="6590606"/>
            <a:ext cx="1306498" cy="32835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986790" y="1890394"/>
            <a:ext cx="6285230" cy="1050925"/>
          </a:xfrm>
          <a:custGeom>
            <a:avLst/>
            <a:gdLst/>
            <a:ahLst/>
            <a:cxnLst/>
            <a:rect l="l" t="t" r="r" b="b"/>
            <a:pathLst>
              <a:path w="6285230" h="1050925">
                <a:moveTo>
                  <a:pt x="63500" y="1050290"/>
                </a:moveTo>
                <a:lnTo>
                  <a:pt x="63500" y="0"/>
                </a:lnTo>
                <a:lnTo>
                  <a:pt x="0" y="0"/>
                </a:lnTo>
                <a:lnTo>
                  <a:pt x="0" y="1050925"/>
                </a:lnTo>
                <a:lnTo>
                  <a:pt x="6285230" y="1050925"/>
                </a:lnTo>
                <a:lnTo>
                  <a:pt x="6285230" y="0"/>
                </a:lnTo>
                <a:lnTo>
                  <a:pt x="6221730" y="0"/>
                </a:lnTo>
                <a:lnTo>
                  <a:pt x="6221730" y="1050290"/>
                </a:lnTo>
                <a:lnTo>
                  <a:pt x="63500" y="105029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62810" y="1890394"/>
            <a:ext cx="5045074" cy="169545"/>
          </a:xfrm>
          <a:custGeom>
            <a:avLst/>
            <a:gdLst/>
            <a:ahLst/>
            <a:cxnLst/>
            <a:rect l="l" t="t" r="r" b="b"/>
            <a:pathLst>
              <a:path w="5045074" h="169545">
                <a:moveTo>
                  <a:pt x="0" y="169545"/>
                </a:moveTo>
                <a:lnTo>
                  <a:pt x="5045074" y="169545"/>
                </a:lnTo>
                <a:lnTo>
                  <a:pt x="5045074" y="0"/>
                </a:lnTo>
                <a:lnTo>
                  <a:pt x="0" y="0"/>
                </a:lnTo>
                <a:lnTo>
                  <a:pt x="0" y="1695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0290" y="1890394"/>
            <a:ext cx="1111885" cy="169545"/>
          </a:xfrm>
          <a:custGeom>
            <a:avLst/>
            <a:gdLst/>
            <a:ahLst/>
            <a:cxnLst/>
            <a:rect l="l" t="t" r="r" b="b"/>
            <a:pathLst>
              <a:path w="1111885" h="169545">
                <a:moveTo>
                  <a:pt x="0" y="169545"/>
                </a:moveTo>
                <a:lnTo>
                  <a:pt x="1111885" y="169545"/>
                </a:lnTo>
                <a:lnTo>
                  <a:pt x="1111885" y="0"/>
                </a:lnTo>
                <a:lnTo>
                  <a:pt x="0" y="0"/>
                </a:lnTo>
                <a:lnTo>
                  <a:pt x="0" y="16954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0290" y="2059939"/>
            <a:ext cx="6157595" cy="142240"/>
          </a:xfrm>
          <a:custGeom>
            <a:avLst/>
            <a:gdLst/>
            <a:ahLst/>
            <a:cxnLst/>
            <a:rect l="l" t="t" r="r" b="b"/>
            <a:pathLst>
              <a:path w="6157595" h="142240">
                <a:moveTo>
                  <a:pt x="0" y="142240"/>
                </a:moveTo>
                <a:lnTo>
                  <a:pt x="6157595" y="142240"/>
                </a:lnTo>
                <a:lnTo>
                  <a:pt x="615759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0290" y="2202814"/>
            <a:ext cx="6157595" cy="142240"/>
          </a:xfrm>
          <a:custGeom>
            <a:avLst/>
            <a:gdLst/>
            <a:ahLst/>
            <a:cxnLst/>
            <a:rect l="l" t="t" r="r" b="b"/>
            <a:pathLst>
              <a:path w="6157595" h="142240">
                <a:moveTo>
                  <a:pt x="0" y="142240"/>
                </a:moveTo>
                <a:lnTo>
                  <a:pt x="6157595" y="142240"/>
                </a:lnTo>
                <a:lnTo>
                  <a:pt x="6157595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0290" y="2345054"/>
            <a:ext cx="6157595" cy="141604"/>
          </a:xfrm>
          <a:custGeom>
            <a:avLst/>
            <a:gdLst/>
            <a:ahLst/>
            <a:cxnLst/>
            <a:rect l="l" t="t" r="r" b="b"/>
            <a:pathLst>
              <a:path w="6157595" h="141604">
                <a:moveTo>
                  <a:pt x="0" y="141604"/>
                </a:moveTo>
                <a:lnTo>
                  <a:pt x="6157595" y="141604"/>
                </a:lnTo>
                <a:lnTo>
                  <a:pt x="6157595" y="0"/>
                </a:lnTo>
                <a:lnTo>
                  <a:pt x="0" y="0"/>
                </a:lnTo>
                <a:lnTo>
                  <a:pt x="0" y="14160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0290" y="2486659"/>
            <a:ext cx="6157595" cy="141604"/>
          </a:xfrm>
          <a:custGeom>
            <a:avLst/>
            <a:gdLst/>
            <a:ahLst/>
            <a:cxnLst/>
            <a:rect l="l" t="t" r="r" b="b"/>
            <a:pathLst>
              <a:path w="6157595" h="141604">
                <a:moveTo>
                  <a:pt x="0" y="141604"/>
                </a:moveTo>
                <a:lnTo>
                  <a:pt x="6157595" y="141604"/>
                </a:lnTo>
                <a:lnTo>
                  <a:pt x="6157595" y="0"/>
                </a:lnTo>
                <a:lnTo>
                  <a:pt x="0" y="0"/>
                </a:lnTo>
                <a:lnTo>
                  <a:pt x="0" y="14160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0290" y="2628900"/>
            <a:ext cx="6157595" cy="141604"/>
          </a:xfrm>
          <a:custGeom>
            <a:avLst/>
            <a:gdLst/>
            <a:ahLst/>
            <a:cxnLst/>
            <a:rect l="l" t="t" r="r" b="b"/>
            <a:pathLst>
              <a:path w="6157595" h="141604">
                <a:moveTo>
                  <a:pt x="0" y="141604"/>
                </a:moveTo>
                <a:lnTo>
                  <a:pt x="6157595" y="141604"/>
                </a:lnTo>
                <a:lnTo>
                  <a:pt x="6157595" y="0"/>
                </a:lnTo>
                <a:lnTo>
                  <a:pt x="0" y="0"/>
                </a:lnTo>
                <a:lnTo>
                  <a:pt x="0" y="14160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0290" y="2770504"/>
            <a:ext cx="6157595" cy="170179"/>
          </a:xfrm>
          <a:custGeom>
            <a:avLst/>
            <a:gdLst/>
            <a:ahLst/>
            <a:cxnLst/>
            <a:rect l="l" t="t" r="r" b="b"/>
            <a:pathLst>
              <a:path w="6157595" h="170179">
                <a:moveTo>
                  <a:pt x="0" y="170179"/>
                </a:moveTo>
                <a:lnTo>
                  <a:pt x="6157595" y="170179"/>
                </a:lnTo>
                <a:lnTo>
                  <a:pt x="6157595" y="0"/>
                </a:lnTo>
                <a:lnTo>
                  <a:pt x="0" y="0"/>
                </a:lnTo>
                <a:lnTo>
                  <a:pt x="0" y="17017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1075" y="1887219"/>
            <a:ext cx="6296659" cy="0"/>
          </a:xfrm>
          <a:custGeom>
            <a:avLst/>
            <a:gdLst/>
            <a:ahLst/>
            <a:cxnLst/>
            <a:rect l="l" t="t" r="r" b="b"/>
            <a:pathLst>
              <a:path w="6296659">
                <a:moveTo>
                  <a:pt x="0" y="0"/>
                </a:moveTo>
                <a:lnTo>
                  <a:pt x="629665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3615" y="1890394"/>
            <a:ext cx="0" cy="7260590"/>
          </a:xfrm>
          <a:custGeom>
            <a:avLst/>
            <a:gdLst/>
            <a:ahLst/>
            <a:cxnLst/>
            <a:rect l="l" t="t" r="r" b="b"/>
            <a:pathLst>
              <a:path h="7260590">
                <a:moveTo>
                  <a:pt x="0" y="0"/>
                </a:moveTo>
                <a:lnTo>
                  <a:pt x="0" y="726059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75195" y="1890394"/>
            <a:ext cx="0" cy="7260590"/>
          </a:xfrm>
          <a:custGeom>
            <a:avLst/>
            <a:gdLst/>
            <a:ahLst/>
            <a:cxnLst/>
            <a:rect l="l" t="t" r="r" b="b"/>
            <a:pathLst>
              <a:path h="7260590">
                <a:moveTo>
                  <a:pt x="0" y="0"/>
                </a:moveTo>
                <a:lnTo>
                  <a:pt x="0" y="726059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73500" y="2947034"/>
            <a:ext cx="63500" cy="283845"/>
          </a:xfrm>
          <a:custGeom>
            <a:avLst/>
            <a:gdLst/>
            <a:ahLst/>
            <a:cxnLst/>
            <a:rect l="l" t="t" r="r" b="b"/>
            <a:pathLst>
              <a:path w="63500" h="283845">
                <a:moveTo>
                  <a:pt x="0" y="283845"/>
                </a:moveTo>
                <a:lnTo>
                  <a:pt x="63500" y="283845"/>
                </a:lnTo>
                <a:lnTo>
                  <a:pt x="63500" y="0"/>
                </a:lnTo>
                <a:lnTo>
                  <a:pt x="0" y="0"/>
                </a:lnTo>
                <a:lnTo>
                  <a:pt x="0" y="2838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6790" y="2947034"/>
            <a:ext cx="63500" cy="283845"/>
          </a:xfrm>
          <a:custGeom>
            <a:avLst/>
            <a:gdLst/>
            <a:ahLst/>
            <a:cxnLst/>
            <a:rect l="l" t="t" r="r" b="b"/>
            <a:pathLst>
              <a:path w="63500" h="283845">
                <a:moveTo>
                  <a:pt x="0" y="283845"/>
                </a:moveTo>
                <a:lnTo>
                  <a:pt x="63500" y="283845"/>
                </a:lnTo>
                <a:lnTo>
                  <a:pt x="63500" y="0"/>
                </a:lnTo>
                <a:lnTo>
                  <a:pt x="0" y="0"/>
                </a:lnTo>
                <a:lnTo>
                  <a:pt x="0" y="2838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0290" y="2947034"/>
            <a:ext cx="2823210" cy="141604"/>
          </a:xfrm>
          <a:custGeom>
            <a:avLst/>
            <a:gdLst/>
            <a:ahLst/>
            <a:cxnLst/>
            <a:rect l="l" t="t" r="r" b="b"/>
            <a:pathLst>
              <a:path w="2823210" h="141604">
                <a:moveTo>
                  <a:pt x="0" y="141604"/>
                </a:moveTo>
                <a:lnTo>
                  <a:pt x="2823210" y="141604"/>
                </a:lnTo>
                <a:lnTo>
                  <a:pt x="2823210" y="0"/>
                </a:lnTo>
                <a:lnTo>
                  <a:pt x="0" y="0"/>
                </a:lnTo>
                <a:lnTo>
                  <a:pt x="0" y="14160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0290" y="3088639"/>
            <a:ext cx="2823210" cy="142240"/>
          </a:xfrm>
          <a:custGeom>
            <a:avLst/>
            <a:gdLst/>
            <a:ahLst/>
            <a:cxnLst/>
            <a:rect l="l" t="t" r="r" b="b"/>
            <a:pathLst>
              <a:path w="2823210" h="142240">
                <a:moveTo>
                  <a:pt x="0" y="142240"/>
                </a:moveTo>
                <a:lnTo>
                  <a:pt x="2823210" y="142240"/>
                </a:lnTo>
                <a:lnTo>
                  <a:pt x="2823210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07884" y="2947034"/>
            <a:ext cx="63500" cy="283845"/>
          </a:xfrm>
          <a:custGeom>
            <a:avLst/>
            <a:gdLst/>
            <a:ahLst/>
            <a:cxnLst/>
            <a:rect l="l" t="t" r="r" b="b"/>
            <a:pathLst>
              <a:path w="63500" h="283845">
                <a:moveTo>
                  <a:pt x="0" y="283845"/>
                </a:moveTo>
                <a:lnTo>
                  <a:pt x="63500" y="283845"/>
                </a:lnTo>
                <a:lnTo>
                  <a:pt x="63500" y="0"/>
                </a:lnTo>
                <a:lnTo>
                  <a:pt x="0" y="0"/>
                </a:lnTo>
                <a:lnTo>
                  <a:pt x="0" y="2838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3985" y="2947034"/>
            <a:ext cx="62229" cy="283845"/>
          </a:xfrm>
          <a:custGeom>
            <a:avLst/>
            <a:gdLst/>
            <a:ahLst/>
            <a:cxnLst/>
            <a:rect l="l" t="t" r="r" b="b"/>
            <a:pathLst>
              <a:path w="62229" h="283845">
                <a:moveTo>
                  <a:pt x="0" y="283845"/>
                </a:moveTo>
                <a:lnTo>
                  <a:pt x="62229" y="283845"/>
                </a:lnTo>
                <a:lnTo>
                  <a:pt x="62229" y="0"/>
                </a:lnTo>
                <a:lnTo>
                  <a:pt x="0" y="0"/>
                </a:lnTo>
                <a:lnTo>
                  <a:pt x="0" y="28384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6215" y="2947034"/>
            <a:ext cx="3201669" cy="141604"/>
          </a:xfrm>
          <a:custGeom>
            <a:avLst/>
            <a:gdLst/>
            <a:ahLst/>
            <a:cxnLst/>
            <a:rect l="l" t="t" r="r" b="b"/>
            <a:pathLst>
              <a:path w="3201669" h="141604">
                <a:moveTo>
                  <a:pt x="0" y="141604"/>
                </a:moveTo>
                <a:lnTo>
                  <a:pt x="3201669" y="141604"/>
                </a:lnTo>
                <a:lnTo>
                  <a:pt x="3201669" y="0"/>
                </a:lnTo>
                <a:lnTo>
                  <a:pt x="0" y="0"/>
                </a:lnTo>
                <a:lnTo>
                  <a:pt x="0" y="14160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6215" y="3088639"/>
            <a:ext cx="3201669" cy="142240"/>
          </a:xfrm>
          <a:custGeom>
            <a:avLst/>
            <a:gdLst/>
            <a:ahLst/>
            <a:cxnLst/>
            <a:rect l="l" t="t" r="r" b="b"/>
            <a:pathLst>
              <a:path w="3201669" h="142240">
                <a:moveTo>
                  <a:pt x="0" y="142240"/>
                </a:moveTo>
                <a:lnTo>
                  <a:pt x="3201669" y="142240"/>
                </a:lnTo>
                <a:lnTo>
                  <a:pt x="3201669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1075" y="2944494"/>
            <a:ext cx="6296659" cy="0"/>
          </a:xfrm>
          <a:custGeom>
            <a:avLst/>
            <a:gdLst/>
            <a:ahLst/>
            <a:cxnLst/>
            <a:rect l="l" t="t" r="r" b="b"/>
            <a:pathLst>
              <a:path w="6296659">
                <a:moveTo>
                  <a:pt x="0" y="0"/>
                </a:moveTo>
                <a:lnTo>
                  <a:pt x="6296659" y="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0810" y="2947034"/>
            <a:ext cx="0" cy="5481320"/>
          </a:xfrm>
          <a:custGeom>
            <a:avLst/>
            <a:gdLst/>
            <a:ahLst/>
            <a:cxnLst/>
            <a:rect l="l" t="t" r="r" b="b"/>
            <a:pathLst>
              <a:path h="5481320">
                <a:moveTo>
                  <a:pt x="0" y="0"/>
                </a:moveTo>
                <a:lnTo>
                  <a:pt x="0" y="5481320"/>
                </a:lnTo>
              </a:path>
            </a:pathLst>
          </a:custGeom>
          <a:ln w="73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1075" y="3234054"/>
            <a:ext cx="6296659" cy="0"/>
          </a:xfrm>
          <a:custGeom>
            <a:avLst/>
            <a:gdLst/>
            <a:ahLst/>
            <a:cxnLst/>
            <a:rect l="l" t="t" r="r" b="b"/>
            <a:pathLst>
              <a:path w="6296659">
                <a:moveTo>
                  <a:pt x="0" y="0"/>
                </a:moveTo>
                <a:lnTo>
                  <a:pt x="629665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81075" y="8432165"/>
            <a:ext cx="6296659" cy="0"/>
          </a:xfrm>
          <a:custGeom>
            <a:avLst/>
            <a:gdLst/>
            <a:ahLst/>
            <a:cxnLst/>
            <a:rect l="l" t="t" r="r" b="b"/>
            <a:pathLst>
              <a:path w="6296659">
                <a:moveTo>
                  <a:pt x="0" y="0"/>
                </a:moveTo>
                <a:lnTo>
                  <a:pt x="6296659" y="0"/>
                </a:lnTo>
              </a:path>
            </a:pathLst>
          </a:custGeom>
          <a:ln w="73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81075" y="9148444"/>
            <a:ext cx="6296659" cy="0"/>
          </a:xfrm>
          <a:custGeom>
            <a:avLst/>
            <a:gdLst/>
            <a:ahLst/>
            <a:cxnLst/>
            <a:rect l="l" t="t" r="r" b="b"/>
            <a:pathLst>
              <a:path w="6296659">
                <a:moveTo>
                  <a:pt x="0" y="0"/>
                </a:moveTo>
                <a:lnTo>
                  <a:pt x="629665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8220" y="7970519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3035"/>
                </a:moveTo>
                <a:lnTo>
                  <a:pt x="8889" y="4445"/>
                </a:lnTo>
                <a:lnTo>
                  <a:pt x="7619" y="1270"/>
                </a:lnTo>
                <a:lnTo>
                  <a:pt x="4444" y="0"/>
                </a:lnTo>
                <a:lnTo>
                  <a:pt x="634" y="1270"/>
                </a:lnTo>
                <a:lnTo>
                  <a:pt x="0" y="4445"/>
                </a:lnTo>
                <a:lnTo>
                  <a:pt x="0" y="165100"/>
                </a:lnTo>
                <a:lnTo>
                  <a:pt x="1269" y="168275"/>
                </a:lnTo>
                <a:lnTo>
                  <a:pt x="8889" y="153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12665" y="8123555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239"/>
                </a:moveTo>
                <a:lnTo>
                  <a:pt x="0" y="16509"/>
                </a:lnTo>
                <a:lnTo>
                  <a:pt x="0" y="73659"/>
                </a:lnTo>
                <a:lnTo>
                  <a:pt x="37464" y="0"/>
                </a:lnTo>
                <a:lnTo>
                  <a:pt x="381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76470" y="8123555"/>
            <a:ext cx="73659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1750" y="0"/>
                </a:moveTo>
                <a:lnTo>
                  <a:pt x="0" y="0"/>
                </a:lnTo>
                <a:lnTo>
                  <a:pt x="36194" y="73659"/>
                </a:lnTo>
                <a:lnTo>
                  <a:pt x="36194" y="16509"/>
                </a:lnTo>
                <a:lnTo>
                  <a:pt x="40004" y="15239"/>
                </a:lnTo>
                <a:lnTo>
                  <a:pt x="73659" y="0"/>
                </a:lnTo>
                <a:lnTo>
                  <a:pt x="40639" y="0"/>
                </a:lnTo>
                <a:lnTo>
                  <a:pt x="40639" y="12064"/>
                </a:lnTo>
                <a:lnTo>
                  <a:pt x="40639" y="0"/>
                </a:lnTo>
                <a:lnTo>
                  <a:pt x="33019" y="15239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94861" y="8197215"/>
            <a:ext cx="554989" cy="222250"/>
          </a:xfrm>
          <a:custGeom>
            <a:avLst/>
            <a:gdLst/>
            <a:ahLst/>
            <a:cxnLst/>
            <a:rect l="l" t="t" r="r" b="b"/>
            <a:pathLst>
              <a:path w="554989" h="222250">
                <a:moveTo>
                  <a:pt x="88900" y="0"/>
                </a:moveTo>
                <a:lnTo>
                  <a:pt x="75564" y="635"/>
                </a:lnTo>
                <a:lnTo>
                  <a:pt x="63500" y="4445"/>
                </a:lnTo>
                <a:lnTo>
                  <a:pt x="52070" y="9525"/>
                </a:lnTo>
                <a:lnTo>
                  <a:pt x="41275" y="17145"/>
                </a:lnTo>
                <a:lnTo>
                  <a:pt x="31114" y="26035"/>
                </a:lnTo>
                <a:lnTo>
                  <a:pt x="22225" y="36195"/>
                </a:lnTo>
                <a:lnTo>
                  <a:pt x="15239" y="48260"/>
                </a:lnTo>
                <a:lnTo>
                  <a:pt x="8889" y="61595"/>
                </a:lnTo>
                <a:lnTo>
                  <a:pt x="3810" y="76200"/>
                </a:lnTo>
                <a:lnTo>
                  <a:pt x="1270" y="91440"/>
                </a:lnTo>
                <a:lnTo>
                  <a:pt x="0" y="107315"/>
                </a:lnTo>
                <a:lnTo>
                  <a:pt x="0" y="111125"/>
                </a:lnTo>
                <a:lnTo>
                  <a:pt x="635" y="127000"/>
                </a:lnTo>
                <a:lnTo>
                  <a:pt x="3175" y="142240"/>
                </a:lnTo>
                <a:lnTo>
                  <a:pt x="7620" y="156845"/>
                </a:lnTo>
                <a:lnTo>
                  <a:pt x="13335" y="170815"/>
                </a:lnTo>
                <a:lnTo>
                  <a:pt x="20954" y="182880"/>
                </a:lnTo>
                <a:lnTo>
                  <a:pt x="29210" y="193675"/>
                </a:lnTo>
                <a:lnTo>
                  <a:pt x="38735" y="203200"/>
                </a:lnTo>
                <a:lnTo>
                  <a:pt x="49529" y="210820"/>
                </a:lnTo>
                <a:lnTo>
                  <a:pt x="60960" y="216535"/>
                </a:lnTo>
                <a:lnTo>
                  <a:pt x="73025" y="220345"/>
                </a:lnTo>
                <a:lnTo>
                  <a:pt x="85725" y="222250"/>
                </a:lnTo>
                <a:lnTo>
                  <a:pt x="88900" y="222250"/>
                </a:lnTo>
                <a:lnTo>
                  <a:pt x="466089" y="222250"/>
                </a:lnTo>
                <a:lnTo>
                  <a:pt x="478789" y="220980"/>
                </a:lnTo>
                <a:lnTo>
                  <a:pt x="491489" y="217805"/>
                </a:lnTo>
                <a:lnTo>
                  <a:pt x="502920" y="212090"/>
                </a:lnTo>
                <a:lnTo>
                  <a:pt x="513714" y="205105"/>
                </a:lnTo>
                <a:lnTo>
                  <a:pt x="523875" y="196215"/>
                </a:lnTo>
                <a:lnTo>
                  <a:pt x="532129" y="185420"/>
                </a:lnTo>
                <a:lnTo>
                  <a:pt x="539750" y="173355"/>
                </a:lnTo>
                <a:lnTo>
                  <a:pt x="546100" y="160020"/>
                </a:lnTo>
                <a:lnTo>
                  <a:pt x="550545" y="146050"/>
                </a:lnTo>
                <a:lnTo>
                  <a:pt x="553720" y="130810"/>
                </a:lnTo>
                <a:lnTo>
                  <a:pt x="554989" y="114935"/>
                </a:lnTo>
                <a:lnTo>
                  <a:pt x="554989" y="111125"/>
                </a:lnTo>
                <a:lnTo>
                  <a:pt x="554354" y="94615"/>
                </a:lnTo>
                <a:lnTo>
                  <a:pt x="551814" y="79375"/>
                </a:lnTo>
                <a:lnTo>
                  <a:pt x="547370" y="64770"/>
                </a:lnTo>
                <a:lnTo>
                  <a:pt x="541654" y="51435"/>
                </a:lnTo>
                <a:lnTo>
                  <a:pt x="534035" y="38735"/>
                </a:lnTo>
                <a:lnTo>
                  <a:pt x="525779" y="27940"/>
                </a:lnTo>
                <a:lnTo>
                  <a:pt x="516254" y="19050"/>
                </a:lnTo>
                <a:lnTo>
                  <a:pt x="505460" y="10795"/>
                </a:lnTo>
                <a:lnTo>
                  <a:pt x="494029" y="5080"/>
                </a:lnTo>
                <a:lnTo>
                  <a:pt x="481964" y="1270"/>
                </a:lnTo>
                <a:lnTo>
                  <a:pt x="469264" y="0"/>
                </a:lnTo>
                <a:lnTo>
                  <a:pt x="466089" y="0"/>
                </a:lnTo>
                <a:lnTo>
                  <a:pt x="889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s-ES" sz="1400" dirty="0"/>
              <a:t>   Fin</a:t>
            </a:r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808220" y="7414894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2400"/>
                </a:moveTo>
                <a:lnTo>
                  <a:pt x="8889" y="4445"/>
                </a:lnTo>
                <a:lnTo>
                  <a:pt x="7619" y="1270"/>
                </a:lnTo>
                <a:lnTo>
                  <a:pt x="4444" y="0"/>
                </a:lnTo>
                <a:lnTo>
                  <a:pt x="634" y="1270"/>
                </a:lnTo>
                <a:lnTo>
                  <a:pt x="0" y="4445"/>
                </a:lnTo>
                <a:lnTo>
                  <a:pt x="0" y="165100"/>
                </a:lnTo>
                <a:lnTo>
                  <a:pt x="1269" y="168275"/>
                </a:lnTo>
                <a:lnTo>
                  <a:pt x="8889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12665" y="7567294"/>
            <a:ext cx="37464" cy="74294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76470" y="7567294"/>
            <a:ext cx="73659" cy="74294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31750" y="0"/>
                </a:moveTo>
                <a:lnTo>
                  <a:pt x="0" y="635"/>
                </a:lnTo>
                <a:lnTo>
                  <a:pt x="36194" y="74295"/>
                </a:lnTo>
                <a:lnTo>
                  <a:pt x="36194" y="17145"/>
                </a:lnTo>
                <a:lnTo>
                  <a:pt x="40004" y="15875"/>
                </a:lnTo>
                <a:lnTo>
                  <a:pt x="73659" y="0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19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07384" y="7729536"/>
            <a:ext cx="821055" cy="407035"/>
          </a:xfrm>
          <a:custGeom>
            <a:avLst/>
            <a:gdLst/>
            <a:ahLst/>
            <a:cxnLst/>
            <a:rect l="l" t="t" r="r" b="b"/>
            <a:pathLst>
              <a:path w="821055" h="407035">
                <a:moveTo>
                  <a:pt x="821055" y="0"/>
                </a:moveTo>
                <a:lnTo>
                  <a:pt x="0" y="0"/>
                </a:lnTo>
                <a:lnTo>
                  <a:pt x="0" y="379730"/>
                </a:lnTo>
                <a:lnTo>
                  <a:pt x="12700" y="382270"/>
                </a:lnTo>
                <a:lnTo>
                  <a:pt x="24764" y="384810"/>
                </a:lnTo>
                <a:lnTo>
                  <a:pt x="37464" y="387350"/>
                </a:lnTo>
                <a:lnTo>
                  <a:pt x="50164" y="389255"/>
                </a:lnTo>
                <a:lnTo>
                  <a:pt x="62864" y="391160"/>
                </a:lnTo>
                <a:lnTo>
                  <a:pt x="75564" y="393065"/>
                </a:lnTo>
                <a:lnTo>
                  <a:pt x="87630" y="394970"/>
                </a:lnTo>
                <a:lnTo>
                  <a:pt x="100330" y="396875"/>
                </a:lnTo>
                <a:lnTo>
                  <a:pt x="105410" y="397510"/>
                </a:lnTo>
                <a:lnTo>
                  <a:pt x="118745" y="399415"/>
                </a:lnTo>
                <a:lnTo>
                  <a:pt x="132080" y="400685"/>
                </a:lnTo>
                <a:lnTo>
                  <a:pt x="144780" y="401955"/>
                </a:lnTo>
                <a:lnTo>
                  <a:pt x="157480" y="403225"/>
                </a:lnTo>
                <a:lnTo>
                  <a:pt x="169545" y="404495"/>
                </a:lnTo>
                <a:lnTo>
                  <a:pt x="182245" y="405765"/>
                </a:lnTo>
                <a:lnTo>
                  <a:pt x="191770" y="407035"/>
                </a:lnTo>
                <a:lnTo>
                  <a:pt x="234314" y="407035"/>
                </a:lnTo>
                <a:lnTo>
                  <a:pt x="250825" y="406400"/>
                </a:lnTo>
                <a:lnTo>
                  <a:pt x="264795" y="405765"/>
                </a:lnTo>
                <a:lnTo>
                  <a:pt x="276225" y="404495"/>
                </a:lnTo>
                <a:lnTo>
                  <a:pt x="285750" y="403860"/>
                </a:lnTo>
                <a:lnTo>
                  <a:pt x="294005" y="403225"/>
                </a:lnTo>
                <a:lnTo>
                  <a:pt x="300989" y="402590"/>
                </a:lnTo>
                <a:lnTo>
                  <a:pt x="307975" y="401955"/>
                </a:lnTo>
                <a:lnTo>
                  <a:pt x="309880" y="401955"/>
                </a:lnTo>
                <a:lnTo>
                  <a:pt x="322580" y="400685"/>
                </a:lnTo>
                <a:lnTo>
                  <a:pt x="335280" y="398780"/>
                </a:lnTo>
                <a:lnTo>
                  <a:pt x="347980" y="396240"/>
                </a:lnTo>
                <a:lnTo>
                  <a:pt x="360680" y="394335"/>
                </a:lnTo>
                <a:lnTo>
                  <a:pt x="372745" y="392430"/>
                </a:lnTo>
                <a:lnTo>
                  <a:pt x="374650" y="391795"/>
                </a:lnTo>
                <a:lnTo>
                  <a:pt x="386714" y="389255"/>
                </a:lnTo>
                <a:lnTo>
                  <a:pt x="398780" y="386715"/>
                </a:lnTo>
                <a:lnTo>
                  <a:pt x="410845" y="383540"/>
                </a:lnTo>
                <a:lnTo>
                  <a:pt x="423545" y="380365"/>
                </a:lnTo>
                <a:lnTo>
                  <a:pt x="429895" y="378460"/>
                </a:lnTo>
                <a:lnTo>
                  <a:pt x="442595" y="375920"/>
                </a:lnTo>
                <a:lnTo>
                  <a:pt x="454660" y="373380"/>
                </a:lnTo>
                <a:lnTo>
                  <a:pt x="467360" y="370840"/>
                </a:lnTo>
                <a:lnTo>
                  <a:pt x="479425" y="367665"/>
                </a:lnTo>
                <a:lnTo>
                  <a:pt x="488950" y="365125"/>
                </a:lnTo>
                <a:lnTo>
                  <a:pt x="501650" y="362585"/>
                </a:lnTo>
                <a:lnTo>
                  <a:pt x="513714" y="360045"/>
                </a:lnTo>
                <a:lnTo>
                  <a:pt x="525780" y="356870"/>
                </a:lnTo>
                <a:lnTo>
                  <a:pt x="537845" y="354330"/>
                </a:lnTo>
                <a:lnTo>
                  <a:pt x="550545" y="351790"/>
                </a:lnTo>
                <a:lnTo>
                  <a:pt x="553720" y="351155"/>
                </a:lnTo>
                <a:lnTo>
                  <a:pt x="565150" y="349250"/>
                </a:lnTo>
                <a:lnTo>
                  <a:pt x="577214" y="347345"/>
                </a:lnTo>
                <a:lnTo>
                  <a:pt x="589280" y="344805"/>
                </a:lnTo>
                <a:lnTo>
                  <a:pt x="601980" y="342265"/>
                </a:lnTo>
                <a:lnTo>
                  <a:pt x="614680" y="339725"/>
                </a:lnTo>
                <a:lnTo>
                  <a:pt x="628650" y="337820"/>
                </a:lnTo>
                <a:lnTo>
                  <a:pt x="640714" y="336550"/>
                </a:lnTo>
                <a:lnTo>
                  <a:pt x="652780" y="335280"/>
                </a:lnTo>
                <a:lnTo>
                  <a:pt x="664845" y="334010"/>
                </a:lnTo>
                <a:lnTo>
                  <a:pt x="677545" y="332105"/>
                </a:lnTo>
                <a:lnTo>
                  <a:pt x="690245" y="330835"/>
                </a:lnTo>
                <a:lnTo>
                  <a:pt x="703580" y="329565"/>
                </a:lnTo>
                <a:lnTo>
                  <a:pt x="713105" y="328930"/>
                </a:lnTo>
                <a:lnTo>
                  <a:pt x="724535" y="328930"/>
                </a:lnTo>
                <a:lnTo>
                  <a:pt x="736600" y="328295"/>
                </a:lnTo>
                <a:lnTo>
                  <a:pt x="749300" y="328295"/>
                </a:lnTo>
                <a:lnTo>
                  <a:pt x="762000" y="327660"/>
                </a:lnTo>
                <a:lnTo>
                  <a:pt x="774700" y="327660"/>
                </a:lnTo>
                <a:lnTo>
                  <a:pt x="787400" y="327025"/>
                </a:lnTo>
                <a:lnTo>
                  <a:pt x="800735" y="327025"/>
                </a:lnTo>
                <a:lnTo>
                  <a:pt x="814070" y="326390"/>
                </a:lnTo>
                <a:lnTo>
                  <a:pt x="821055" y="326390"/>
                </a:lnTo>
                <a:lnTo>
                  <a:pt x="821055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s-ES" sz="1200" dirty="0"/>
              <a:t>Cobrar cuota</a:t>
            </a:r>
            <a:endParaRPr sz="1200" dirty="0"/>
          </a:p>
        </p:txBody>
      </p:sp>
      <p:sp>
        <p:nvSpPr>
          <p:cNvPr id="62" name="object 62"/>
          <p:cNvSpPr/>
          <p:nvPr/>
        </p:nvSpPr>
        <p:spPr>
          <a:xfrm>
            <a:off x="4479290" y="7641589"/>
            <a:ext cx="821055" cy="407035"/>
          </a:xfrm>
          <a:custGeom>
            <a:avLst/>
            <a:gdLst/>
            <a:ahLst/>
            <a:cxnLst/>
            <a:rect l="l" t="t" r="r" b="b"/>
            <a:pathLst>
              <a:path w="821055" h="407035">
                <a:moveTo>
                  <a:pt x="0" y="379730"/>
                </a:moveTo>
                <a:lnTo>
                  <a:pt x="12700" y="382270"/>
                </a:lnTo>
                <a:lnTo>
                  <a:pt x="24764" y="384810"/>
                </a:lnTo>
                <a:lnTo>
                  <a:pt x="37464" y="387350"/>
                </a:lnTo>
                <a:lnTo>
                  <a:pt x="50164" y="389255"/>
                </a:lnTo>
                <a:lnTo>
                  <a:pt x="62864" y="391160"/>
                </a:lnTo>
                <a:lnTo>
                  <a:pt x="75564" y="393065"/>
                </a:lnTo>
                <a:lnTo>
                  <a:pt x="87630" y="394970"/>
                </a:lnTo>
                <a:lnTo>
                  <a:pt x="100330" y="396875"/>
                </a:lnTo>
                <a:lnTo>
                  <a:pt x="105410" y="397510"/>
                </a:lnTo>
                <a:lnTo>
                  <a:pt x="118745" y="399415"/>
                </a:lnTo>
                <a:lnTo>
                  <a:pt x="132080" y="400685"/>
                </a:lnTo>
                <a:lnTo>
                  <a:pt x="144780" y="401955"/>
                </a:lnTo>
                <a:lnTo>
                  <a:pt x="157480" y="403225"/>
                </a:lnTo>
                <a:lnTo>
                  <a:pt x="169545" y="404495"/>
                </a:lnTo>
                <a:lnTo>
                  <a:pt x="182245" y="405765"/>
                </a:lnTo>
                <a:lnTo>
                  <a:pt x="191770" y="407035"/>
                </a:lnTo>
                <a:lnTo>
                  <a:pt x="214630" y="407035"/>
                </a:lnTo>
                <a:lnTo>
                  <a:pt x="234314" y="407035"/>
                </a:lnTo>
                <a:lnTo>
                  <a:pt x="250825" y="406400"/>
                </a:lnTo>
                <a:lnTo>
                  <a:pt x="264795" y="405765"/>
                </a:lnTo>
                <a:lnTo>
                  <a:pt x="276225" y="404495"/>
                </a:lnTo>
                <a:lnTo>
                  <a:pt x="285750" y="403860"/>
                </a:lnTo>
                <a:lnTo>
                  <a:pt x="294005" y="403225"/>
                </a:lnTo>
                <a:lnTo>
                  <a:pt x="300989" y="402590"/>
                </a:lnTo>
                <a:lnTo>
                  <a:pt x="307975" y="401955"/>
                </a:lnTo>
                <a:lnTo>
                  <a:pt x="309880" y="401955"/>
                </a:lnTo>
                <a:lnTo>
                  <a:pt x="322580" y="400685"/>
                </a:lnTo>
                <a:lnTo>
                  <a:pt x="335280" y="398780"/>
                </a:lnTo>
                <a:lnTo>
                  <a:pt x="347980" y="396240"/>
                </a:lnTo>
                <a:lnTo>
                  <a:pt x="360680" y="394335"/>
                </a:lnTo>
                <a:lnTo>
                  <a:pt x="372745" y="392430"/>
                </a:lnTo>
                <a:lnTo>
                  <a:pt x="374650" y="391795"/>
                </a:lnTo>
                <a:lnTo>
                  <a:pt x="386714" y="389255"/>
                </a:lnTo>
                <a:lnTo>
                  <a:pt x="398780" y="386715"/>
                </a:lnTo>
                <a:lnTo>
                  <a:pt x="410845" y="383540"/>
                </a:lnTo>
                <a:lnTo>
                  <a:pt x="423545" y="380365"/>
                </a:lnTo>
                <a:lnTo>
                  <a:pt x="429895" y="378460"/>
                </a:lnTo>
                <a:lnTo>
                  <a:pt x="442595" y="375920"/>
                </a:lnTo>
                <a:lnTo>
                  <a:pt x="454660" y="373380"/>
                </a:lnTo>
                <a:lnTo>
                  <a:pt x="467360" y="370840"/>
                </a:lnTo>
                <a:lnTo>
                  <a:pt x="479425" y="367665"/>
                </a:lnTo>
                <a:lnTo>
                  <a:pt x="488950" y="365125"/>
                </a:lnTo>
                <a:lnTo>
                  <a:pt x="501650" y="362585"/>
                </a:lnTo>
                <a:lnTo>
                  <a:pt x="513714" y="360045"/>
                </a:lnTo>
                <a:lnTo>
                  <a:pt x="525780" y="356870"/>
                </a:lnTo>
                <a:lnTo>
                  <a:pt x="537845" y="354330"/>
                </a:lnTo>
                <a:lnTo>
                  <a:pt x="550545" y="351790"/>
                </a:lnTo>
                <a:lnTo>
                  <a:pt x="553720" y="351155"/>
                </a:lnTo>
                <a:lnTo>
                  <a:pt x="565150" y="349250"/>
                </a:lnTo>
                <a:lnTo>
                  <a:pt x="577214" y="347345"/>
                </a:lnTo>
                <a:lnTo>
                  <a:pt x="589280" y="344805"/>
                </a:lnTo>
                <a:lnTo>
                  <a:pt x="601980" y="342265"/>
                </a:lnTo>
                <a:lnTo>
                  <a:pt x="614680" y="339725"/>
                </a:lnTo>
                <a:lnTo>
                  <a:pt x="628650" y="337820"/>
                </a:lnTo>
                <a:lnTo>
                  <a:pt x="640714" y="336550"/>
                </a:lnTo>
                <a:lnTo>
                  <a:pt x="652780" y="335280"/>
                </a:lnTo>
                <a:lnTo>
                  <a:pt x="664845" y="334010"/>
                </a:lnTo>
                <a:lnTo>
                  <a:pt x="677545" y="332105"/>
                </a:lnTo>
                <a:lnTo>
                  <a:pt x="690245" y="330835"/>
                </a:lnTo>
                <a:lnTo>
                  <a:pt x="703580" y="329565"/>
                </a:lnTo>
                <a:lnTo>
                  <a:pt x="713105" y="328930"/>
                </a:lnTo>
                <a:lnTo>
                  <a:pt x="724535" y="328930"/>
                </a:lnTo>
                <a:lnTo>
                  <a:pt x="736600" y="328295"/>
                </a:lnTo>
                <a:lnTo>
                  <a:pt x="749300" y="328295"/>
                </a:lnTo>
                <a:lnTo>
                  <a:pt x="762000" y="327660"/>
                </a:lnTo>
                <a:lnTo>
                  <a:pt x="774700" y="327660"/>
                </a:lnTo>
                <a:lnTo>
                  <a:pt x="787400" y="327025"/>
                </a:lnTo>
                <a:lnTo>
                  <a:pt x="800735" y="327025"/>
                </a:lnTo>
                <a:lnTo>
                  <a:pt x="814070" y="326390"/>
                </a:lnTo>
                <a:lnTo>
                  <a:pt x="821055" y="326390"/>
                </a:lnTo>
                <a:lnTo>
                  <a:pt x="821055" y="0"/>
                </a:lnTo>
                <a:lnTo>
                  <a:pt x="0" y="0"/>
                </a:lnTo>
                <a:lnTo>
                  <a:pt x="0" y="37973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08855" y="6969759"/>
            <a:ext cx="10795" cy="137795"/>
          </a:xfrm>
          <a:custGeom>
            <a:avLst/>
            <a:gdLst/>
            <a:ahLst/>
            <a:cxnLst/>
            <a:rect l="l" t="t" r="r" b="b"/>
            <a:pathLst>
              <a:path w="10795" h="137795">
                <a:moveTo>
                  <a:pt x="9525" y="121920"/>
                </a:moveTo>
                <a:lnTo>
                  <a:pt x="10795" y="5079"/>
                </a:lnTo>
                <a:lnTo>
                  <a:pt x="9525" y="1270"/>
                </a:lnTo>
                <a:lnTo>
                  <a:pt x="6350" y="0"/>
                </a:lnTo>
                <a:lnTo>
                  <a:pt x="3175" y="1270"/>
                </a:lnTo>
                <a:lnTo>
                  <a:pt x="1270" y="4445"/>
                </a:lnTo>
                <a:lnTo>
                  <a:pt x="0" y="121920"/>
                </a:lnTo>
                <a:lnTo>
                  <a:pt x="0" y="134620"/>
                </a:lnTo>
                <a:lnTo>
                  <a:pt x="635" y="137795"/>
                </a:lnTo>
                <a:lnTo>
                  <a:pt x="9525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12665" y="709231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240"/>
                </a:moveTo>
                <a:lnTo>
                  <a:pt x="635" y="16510"/>
                </a:lnTo>
                <a:lnTo>
                  <a:pt x="0" y="73660"/>
                </a:lnTo>
                <a:lnTo>
                  <a:pt x="37464" y="0"/>
                </a:lnTo>
                <a:lnTo>
                  <a:pt x="381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76470" y="7091680"/>
            <a:ext cx="73659" cy="74294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32384" y="0"/>
                </a:moveTo>
                <a:lnTo>
                  <a:pt x="0" y="0"/>
                </a:lnTo>
                <a:lnTo>
                  <a:pt x="36194" y="74294"/>
                </a:lnTo>
                <a:lnTo>
                  <a:pt x="36829" y="17144"/>
                </a:lnTo>
                <a:lnTo>
                  <a:pt x="40004" y="15875"/>
                </a:lnTo>
                <a:lnTo>
                  <a:pt x="73659" y="634"/>
                </a:lnTo>
                <a:lnTo>
                  <a:pt x="41909" y="0"/>
                </a:lnTo>
                <a:lnTo>
                  <a:pt x="41909" y="12700"/>
                </a:lnTo>
                <a:lnTo>
                  <a:pt x="41909" y="0"/>
                </a:lnTo>
                <a:lnTo>
                  <a:pt x="33019" y="15875"/>
                </a:lnTo>
                <a:lnTo>
                  <a:pt x="32384" y="12700"/>
                </a:lnTo>
                <a:lnTo>
                  <a:pt x="3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45915" y="7197089"/>
            <a:ext cx="2000885" cy="222250"/>
          </a:xfrm>
          <a:custGeom>
            <a:avLst/>
            <a:gdLst/>
            <a:ahLst/>
            <a:cxnLst/>
            <a:rect l="l" t="t" r="r" b="b"/>
            <a:pathLst>
              <a:path w="2000885" h="222250">
                <a:moveTo>
                  <a:pt x="0" y="222250"/>
                </a:moveTo>
                <a:lnTo>
                  <a:pt x="2000885" y="222250"/>
                </a:lnTo>
                <a:lnTo>
                  <a:pt x="2000885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94755" y="5492749"/>
            <a:ext cx="74295" cy="36830"/>
          </a:xfrm>
          <a:custGeom>
            <a:avLst/>
            <a:gdLst/>
            <a:ahLst/>
            <a:cxnLst/>
            <a:rect l="l" t="t" r="r" b="b"/>
            <a:pathLst>
              <a:path w="74295" h="36830">
                <a:moveTo>
                  <a:pt x="12700" y="32385"/>
                </a:moveTo>
                <a:lnTo>
                  <a:pt x="15240" y="33020"/>
                </a:lnTo>
                <a:lnTo>
                  <a:pt x="74295" y="36830"/>
                </a:lnTo>
                <a:lnTo>
                  <a:pt x="0" y="0"/>
                </a:lnTo>
                <a:lnTo>
                  <a:pt x="0" y="32385"/>
                </a:lnTo>
                <a:lnTo>
                  <a:pt x="12700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94755" y="5529580"/>
            <a:ext cx="74295" cy="36829"/>
          </a:xfrm>
          <a:custGeom>
            <a:avLst/>
            <a:gdLst/>
            <a:ahLst/>
            <a:cxnLst/>
            <a:rect l="l" t="t" r="r" b="b"/>
            <a:pathLst>
              <a:path w="74295" h="36829">
                <a:moveTo>
                  <a:pt x="12700" y="4444"/>
                </a:moveTo>
                <a:lnTo>
                  <a:pt x="0" y="4444"/>
                </a:lnTo>
                <a:lnTo>
                  <a:pt x="0" y="36829"/>
                </a:lnTo>
                <a:lnTo>
                  <a:pt x="74295" y="0"/>
                </a:lnTo>
                <a:lnTo>
                  <a:pt x="12700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69050" y="5418455"/>
            <a:ext cx="889000" cy="222250"/>
          </a:xfrm>
          <a:custGeom>
            <a:avLst/>
            <a:gdLst/>
            <a:ahLst/>
            <a:cxnLst/>
            <a:rect l="l" t="t" r="r" b="b"/>
            <a:pathLst>
              <a:path w="889000" h="222250">
                <a:moveTo>
                  <a:pt x="0" y="222250"/>
                </a:moveTo>
                <a:lnTo>
                  <a:pt x="889000" y="222250"/>
                </a:lnTo>
                <a:lnTo>
                  <a:pt x="8890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77176" y="3302878"/>
            <a:ext cx="2226945" cy="74294"/>
          </a:xfrm>
          <a:custGeom>
            <a:avLst/>
            <a:gdLst/>
            <a:ahLst/>
            <a:cxnLst/>
            <a:rect l="l" t="t" r="r" b="b"/>
            <a:pathLst>
              <a:path w="2226945" h="74295">
                <a:moveTo>
                  <a:pt x="2226945" y="38099"/>
                </a:moveTo>
                <a:lnTo>
                  <a:pt x="2226309" y="34289"/>
                </a:lnTo>
                <a:lnTo>
                  <a:pt x="2222500" y="33019"/>
                </a:lnTo>
                <a:lnTo>
                  <a:pt x="73660" y="32384"/>
                </a:lnTo>
                <a:lnTo>
                  <a:pt x="73660" y="0"/>
                </a:lnTo>
                <a:lnTo>
                  <a:pt x="61595" y="32384"/>
                </a:lnTo>
                <a:lnTo>
                  <a:pt x="61595" y="41909"/>
                </a:lnTo>
                <a:lnTo>
                  <a:pt x="57785" y="34289"/>
                </a:lnTo>
                <a:lnTo>
                  <a:pt x="0" y="36829"/>
                </a:lnTo>
                <a:lnTo>
                  <a:pt x="73660" y="74294"/>
                </a:lnTo>
                <a:lnTo>
                  <a:pt x="57785" y="40004"/>
                </a:lnTo>
                <a:lnTo>
                  <a:pt x="57150" y="36829"/>
                </a:lnTo>
                <a:lnTo>
                  <a:pt x="57785" y="40004"/>
                </a:lnTo>
                <a:lnTo>
                  <a:pt x="73660" y="74294"/>
                </a:lnTo>
                <a:lnTo>
                  <a:pt x="73660" y="41909"/>
                </a:lnTo>
                <a:lnTo>
                  <a:pt x="2222500" y="42544"/>
                </a:lnTo>
                <a:lnTo>
                  <a:pt x="2226309" y="40639"/>
                </a:lnTo>
                <a:lnTo>
                  <a:pt x="2226945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13300" y="7493000"/>
            <a:ext cx="73660" cy="41909"/>
          </a:xfrm>
          <a:custGeom>
            <a:avLst/>
            <a:gdLst/>
            <a:ahLst/>
            <a:cxnLst/>
            <a:rect l="l" t="t" r="r" b="b"/>
            <a:pathLst>
              <a:path w="73660" h="41909">
                <a:moveTo>
                  <a:pt x="57785" y="34289"/>
                </a:moveTo>
                <a:lnTo>
                  <a:pt x="61595" y="41909"/>
                </a:lnTo>
                <a:lnTo>
                  <a:pt x="61595" y="32384"/>
                </a:lnTo>
                <a:lnTo>
                  <a:pt x="73660" y="0"/>
                </a:lnTo>
                <a:lnTo>
                  <a:pt x="0" y="36829"/>
                </a:lnTo>
                <a:lnTo>
                  <a:pt x="57785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85188" y="3443748"/>
            <a:ext cx="8889" cy="132079"/>
          </a:xfrm>
          <a:custGeom>
            <a:avLst/>
            <a:gdLst/>
            <a:ahLst/>
            <a:cxnLst/>
            <a:rect l="l" t="t" r="r" b="b"/>
            <a:pathLst>
              <a:path w="8889" h="132079">
                <a:moveTo>
                  <a:pt x="8889" y="116839"/>
                </a:moveTo>
                <a:lnTo>
                  <a:pt x="8889" y="4444"/>
                </a:lnTo>
                <a:lnTo>
                  <a:pt x="7619" y="1269"/>
                </a:lnTo>
                <a:lnTo>
                  <a:pt x="4444" y="0"/>
                </a:lnTo>
                <a:lnTo>
                  <a:pt x="634" y="1269"/>
                </a:lnTo>
                <a:lnTo>
                  <a:pt x="0" y="4444"/>
                </a:lnTo>
                <a:lnTo>
                  <a:pt x="0" y="129539"/>
                </a:lnTo>
                <a:lnTo>
                  <a:pt x="1269" y="132079"/>
                </a:lnTo>
                <a:lnTo>
                  <a:pt x="8889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28515" y="3562752"/>
            <a:ext cx="147315" cy="67544"/>
          </a:xfrm>
          <a:custGeom>
            <a:avLst/>
            <a:gdLst/>
            <a:ahLst/>
            <a:cxnLst/>
            <a:rect l="l" t="t" r="r" b="b"/>
            <a:pathLst>
              <a:path w="73659" h="74929">
                <a:moveTo>
                  <a:pt x="31750" y="634"/>
                </a:moveTo>
                <a:lnTo>
                  <a:pt x="0" y="634"/>
                </a:lnTo>
                <a:lnTo>
                  <a:pt x="36829" y="74929"/>
                </a:lnTo>
                <a:lnTo>
                  <a:pt x="36194" y="17779"/>
                </a:lnTo>
                <a:lnTo>
                  <a:pt x="40004" y="15875"/>
                </a:lnTo>
                <a:lnTo>
                  <a:pt x="73659" y="0"/>
                </a:lnTo>
                <a:lnTo>
                  <a:pt x="40639" y="634"/>
                </a:lnTo>
                <a:lnTo>
                  <a:pt x="40639" y="13334"/>
                </a:lnTo>
                <a:lnTo>
                  <a:pt x="40639" y="634"/>
                </a:lnTo>
                <a:lnTo>
                  <a:pt x="33019" y="15875"/>
                </a:lnTo>
                <a:lnTo>
                  <a:pt x="31750" y="13334"/>
                </a:lnTo>
                <a:lnTo>
                  <a:pt x="3175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42436" y="3684535"/>
            <a:ext cx="932179" cy="332740"/>
          </a:xfrm>
          <a:custGeom>
            <a:avLst/>
            <a:gdLst/>
            <a:ahLst/>
            <a:cxnLst/>
            <a:rect l="l" t="t" r="r" b="b"/>
            <a:pathLst>
              <a:path w="932179" h="332740">
                <a:moveTo>
                  <a:pt x="0" y="332740"/>
                </a:moveTo>
                <a:lnTo>
                  <a:pt x="932179" y="332740"/>
                </a:lnTo>
                <a:lnTo>
                  <a:pt x="932179" y="0"/>
                </a:lnTo>
                <a:lnTo>
                  <a:pt x="0" y="0"/>
                </a:lnTo>
                <a:lnTo>
                  <a:pt x="0" y="33274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04080" y="4030343"/>
            <a:ext cx="8889" cy="133350"/>
          </a:xfrm>
          <a:custGeom>
            <a:avLst/>
            <a:gdLst/>
            <a:ahLst/>
            <a:cxnLst/>
            <a:rect l="l" t="t" r="r" b="b"/>
            <a:pathLst>
              <a:path w="8889" h="133350">
                <a:moveTo>
                  <a:pt x="8889" y="116839"/>
                </a:moveTo>
                <a:lnTo>
                  <a:pt x="8889" y="4445"/>
                </a:lnTo>
                <a:lnTo>
                  <a:pt x="8254" y="1270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lnTo>
                  <a:pt x="0" y="129539"/>
                </a:lnTo>
                <a:lnTo>
                  <a:pt x="1270" y="133350"/>
                </a:lnTo>
                <a:lnTo>
                  <a:pt x="8889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86299" y="4200524"/>
            <a:ext cx="73660" cy="74294"/>
          </a:xfrm>
          <a:custGeom>
            <a:avLst/>
            <a:gdLst/>
            <a:ahLst/>
            <a:cxnLst/>
            <a:rect l="l" t="t" r="r" b="b"/>
            <a:pathLst>
              <a:path w="73660" h="74294">
                <a:moveTo>
                  <a:pt x="31750" y="0"/>
                </a:moveTo>
                <a:lnTo>
                  <a:pt x="0" y="0"/>
                </a:lnTo>
                <a:lnTo>
                  <a:pt x="36195" y="74294"/>
                </a:lnTo>
                <a:lnTo>
                  <a:pt x="36195" y="17779"/>
                </a:lnTo>
                <a:lnTo>
                  <a:pt x="40004" y="16510"/>
                </a:lnTo>
                <a:lnTo>
                  <a:pt x="73660" y="0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20" y="16510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47845" y="4275452"/>
            <a:ext cx="838835" cy="186055"/>
          </a:xfrm>
          <a:custGeom>
            <a:avLst/>
            <a:gdLst/>
            <a:ahLst/>
            <a:cxnLst/>
            <a:rect l="l" t="t" r="r" b="b"/>
            <a:pathLst>
              <a:path w="838835" h="186055">
                <a:moveTo>
                  <a:pt x="167004" y="0"/>
                </a:moveTo>
                <a:lnTo>
                  <a:pt x="838835" y="0"/>
                </a:lnTo>
                <a:lnTo>
                  <a:pt x="668020" y="186055"/>
                </a:lnTo>
                <a:lnTo>
                  <a:pt x="0" y="186055"/>
                </a:lnTo>
                <a:lnTo>
                  <a:pt x="1670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18376" y="3199261"/>
            <a:ext cx="558800" cy="222250"/>
          </a:xfrm>
          <a:custGeom>
            <a:avLst/>
            <a:gdLst/>
            <a:ahLst/>
            <a:cxnLst/>
            <a:rect l="l" t="t" r="r" b="b"/>
            <a:pathLst>
              <a:path w="558800" h="222250">
                <a:moveTo>
                  <a:pt x="89535" y="0"/>
                </a:moveTo>
                <a:lnTo>
                  <a:pt x="76835" y="635"/>
                </a:lnTo>
                <a:lnTo>
                  <a:pt x="64135" y="4445"/>
                </a:lnTo>
                <a:lnTo>
                  <a:pt x="52705" y="9525"/>
                </a:lnTo>
                <a:lnTo>
                  <a:pt x="41910" y="17145"/>
                </a:lnTo>
                <a:lnTo>
                  <a:pt x="31750" y="26035"/>
                </a:lnTo>
                <a:lnTo>
                  <a:pt x="22860" y="36195"/>
                </a:lnTo>
                <a:lnTo>
                  <a:pt x="15239" y="48260"/>
                </a:lnTo>
                <a:lnTo>
                  <a:pt x="8889" y="61595"/>
                </a:lnTo>
                <a:lnTo>
                  <a:pt x="4445" y="75565"/>
                </a:lnTo>
                <a:lnTo>
                  <a:pt x="1270" y="90805"/>
                </a:lnTo>
                <a:lnTo>
                  <a:pt x="0" y="106680"/>
                </a:lnTo>
                <a:lnTo>
                  <a:pt x="0" y="111125"/>
                </a:lnTo>
                <a:lnTo>
                  <a:pt x="635" y="127000"/>
                </a:lnTo>
                <a:lnTo>
                  <a:pt x="3175" y="142240"/>
                </a:lnTo>
                <a:lnTo>
                  <a:pt x="7620" y="156845"/>
                </a:lnTo>
                <a:lnTo>
                  <a:pt x="13335" y="170180"/>
                </a:lnTo>
                <a:lnTo>
                  <a:pt x="20955" y="182880"/>
                </a:lnTo>
                <a:lnTo>
                  <a:pt x="29210" y="193675"/>
                </a:lnTo>
                <a:lnTo>
                  <a:pt x="38735" y="203200"/>
                </a:lnTo>
                <a:lnTo>
                  <a:pt x="49530" y="210820"/>
                </a:lnTo>
                <a:lnTo>
                  <a:pt x="60960" y="216535"/>
                </a:lnTo>
                <a:lnTo>
                  <a:pt x="73025" y="220345"/>
                </a:lnTo>
                <a:lnTo>
                  <a:pt x="86360" y="222250"/>
                </a:lnTo>
                <a:lnTo>
                  <a:pt x="89535" y="222250"/>
                </a:lnTo>
                <a:lnTo>
                  <a:pt x="469264" y="222250"/>
                </a:lnTo>
                <a:lnTo>
                  <a:pt x="481964" y="220980"/>
                </a:lnTo>
                <a:lnTo>
                  <a:pt x="494664" y="217805"/>
                </a:lnTo>
                <a:lnTo>
                  <a:pt x="506095" y="212090"/>
                </a:lnTo>
                <a:lnTo>
                  <a:pt x="516889" y="205105"/>
                </a:lnTo>
                <a:lnTo>
                  <a:pt x="527050" y="196215"/>
                </a:lnTo>
                <a:lnTo>
                  <a:pt x="535939" y="185420"/>
                </a:lnTo>
                <a:lnTo>
                  <a:pt x="543560" y="173990"/>
                </a:lnTo>
                <a:lnTo>
                  <a:pt x="549275" y="160655"/>
                </a:lnTo>
                <a:lnTo>
                  <a:pt x="554355" y="146050"/>
                </a:lnTo>
                <a:lnTo>
                  <a:pt x="557530" y="131445"/>
                </a:lnTo>
                <a:lnTo>
                  <a:pt x="558800" y="114935"/>
                </a:lnTo>
                <a:lnTo>
                  <a:pt x="558800" y="111125"/>
                </a:lnTo>
                <a:lnTo>
                  <a:pt x="558164" y="95250"/>
                </a:lnTo>
                <a:lnTo>
                  <a:pt x="555625" y="79375"/>
                </a:lnTo>
                <a:lnTo>
                  <a:pt x="551180" y="65405"/>
                </a:lnTo>
                <a:lnTo>
                  <a:pt x="544830" y="52070"/>
                </a:lnTo>
                <a:lnTo>
                  <a:pt x="537845" y="39370"/>
                </a:lnTo>
                <a:lnTo>
                  <a:pt x="529589" y="28575"/>
                </a:lnTo>
                <a:lnTo>
                  <a:pt x="519430" y="19050"/>
                </a:lnTo>
                <a:lnTo>
                  <a:pt x="509270" y="11430"/>
                </a:lnTo>
                <a:lnTo>
                  <a:pt x="497839" y="5715"/>
                </a:lnTo>
                <a:lnTo>
                  <a:pt x="485139" y="1270"/>
                </a:lnTo>
                <a:lnTo>
                  <a:pt x="472439" y="0"/>
                </a:lnTo>
                <a:lnTo>
                  <a:pt x="469264" y="0"/>
                </a:lnTo>
                <a:lnTo>
                  <a:pt x="89535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44339" y="4641214"/>
            <a:ext cx="2963545" cy="443550"/>
          </a:xfrm>
          <a:custGeom>
            <a:avLst/>
            <a:gdLst/>
            <a:ahLst/>
            <a:cxnLst/>
            <a:rect l="l" t="t" r="r" b="b"/>
            <a:pathLst>
              <a:path w="2112010" h="333375">
                <a:moveTo>
                  <a:pt x="0" y="333375"/>
                </a:moveTo>
                <a:lnTo>
                  <a:pt x="2112010" y="333375"/>
                </a:lnTo>
                <a:lnTo>
                  <a:pt x="211201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97095" y="5079999"/>
            <a:ext cx="8889" cy="168910"/>
          </a:xfrm>
          <a:custGeom>
            <a:avLst/>
            <a:gdLst/>
            <a:ahLst/>
            <a:cxnLst/>
            <a:rect l="l" t="t" r="r" b="b"/>
            <a:pathLst>
              <a:path w="8889" h="168910">
                <a:moveTo>
                  <a:pt x="8889" y="153035"/>
                </a:moveTo>
                <a:lnTo>
                  <a:pt x="8889" y="5080"/>
                </a:lnTo>
                <a:lnTo>
                  <a:pt x="7619" y="1270"/>
                </a:lnTo>
                <a:lnTo>
                  <a:pt x="4444" y="0"/>
                </a:lnTo>
                <a:lnTo>
                  <a:pt x="634" y="1270"/>
                </a:lnTo>
                <a:lnTo>
                  <a:pt x="0" y="5080"/>
                </a:lnTo>
                <a:lnTo>
                  <a:pt x="0" y="165100"/>
                </a:lnTo>
                <a:lnTo>
                  <a:pt x="1269" y="168910"/>
                </a:lnTo>
                <a:lnTo>
                  <a:pt x="8889" y="153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34790" y="5307330"/>
            <a:ext cx="1667510" cy="444500"/>
          </a:xfrm>
          <a:custGeom>
            <a:avLst/>
            <a:gdLst/>
            <a:ahLst/>
            <a:cxnLst/>
            <a:rect l="l" t="t" r="r" b="b"/>
            <a:pathLst>
              <a:path w="1667510" h="444500">
                <a:moveTo>
                  <a:pt x="833755" y="0"/>
                </a:moveTo>
                <a:lnTo>
                  <a:pt x="0" y="222250"/>
                </a:lnTo>
                <a:lnTo>
                  <a:pt x="833755" y="444500"/>
                </a:lnTo>
                <a:lnTo>
                  <a:pt x="1667510" y="222250"/>
                </a:lnTo>
                <a:lnTo>
                  <a:pt x="833755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08220" y="5747384"/>
            <a:ext cx="9525" cy="132079"/>
          </a:xfrm>
          <a:custGeom>
            <a:avLst/>
            <a:gdLst/>
            <a:ahLst/>
            <a:cxnLst/>
            <a:rect l="l" t="t" r="r" b="b"/>
            <a:pathLst>
              <a:path w="9525" h="132079">
                <a:moveTo>
                  <a:pt x="8889" y="116204"/>
                </a:moveTo>
                <a:lnTo>
                  <a:pt x="9525" y="4445"/>
                </a:lnTo>
                <a:lnTo>
                  <a:pt x="7619" y="635"/>
                </a:lnTo>
                <a:lnTo>
                  <a:pt x="4444" y="0"/>
                </a:lnTo>
                <a:lnTo>
                  <a:pt x="634" y="635"/>
                </a:lnTo>
                <a:lnTo>
                  <a:pt x="0" y="4445"/>
                </a:lnTo>
                <a:lnTo>
                  <a:pt x="0" y="128904"/>
                </a:lnTo>
                <a:lnTo>
                  <a:pt x="1269" y="132079"/>
                </a:lnTo>
                <a:lnTo>
                  <a:pt x="8889" y="116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12665" y="5863589"/>
            <a:ext cx="37464" cy="74930"/>
          </a:xfrm>
          <a:custGeom>
            <a:avLst/>
            <a:gdLst/>
            <a:ahLst/>
            <a:cxnLst/>
            <a:rect l="l" t="t" r="r" b="b"/>
            <a:pathLst>
              <a:path w="37464" h="74930">
                <a:moveTo>
                  <a:pt x="0" y="17780"/>
                </a:moveTo>
                <a:lnTo>
                  <a:pt x="0" y="74930"/>
                </a:lnTo>
                <a:lnTo>
                  <a:pt x="37464" y="0"/>
                </a:lnTo>
                <a:lnTo>
                  <a:pt x="3175" y="15875"/>
                </a:lnTo>
                <a:lnTo>
                  <a:pt x="0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75835" y="5863589"/>
            <a:ext cx="74294" cy="74930"/>
          </a:xfrm>
          <a:custGeom>
            <a:avLst/>
            <a:gdLst/>
            <a:ahLst/>
            <a:cxnLst/>
            <a:rect l="l" t="t" r="r" b="b"/>
            <a:pathLst>
              <a:path w="74294" h="74930">
                <a:moveTo>
                  <a:pt x="32385" y="0"/>
                </a:moveTo>
                <a:lnTo>
                  <a:pt x="0" y="0"/>
                </a:lnTo>
                <a:lnTo>
                  <a:pt x="36829" y="74930"/>
                </a:lnTo>
                <a:lnTo>
                  <a:pt x="36829" y="17780"/>
                </a:lnTo>
                <a:lnTo>
                  <a:pt x="40004" y="15875"/>
                </a:lnTo>
                <a:lnTo>
                  <a:pt x="74294" y="0"/>
                </a:lnTo>
                <a:lnTo>
                  <a:pt x="41275" y="0"/>
                </a:lnTo>
                <a:lnTo>
                  <a:pt x="41910" y="12700"/>
                </a:lnTo>
                <a:lnTo>
                  <a:pt x="41275" y="0"/>
                </a:lnTo>
                <a:lnTo>
                  <a:pt x="33654" y="15875"/>
                </a:lnTo>
                <a:lnTo>
                  <a:pt x="32385" y="12700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01540" y="523303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875"/>
                </a:moveTo>
                <a:lnTo>
                  <a:pt x="0" y="16510"/>
                </a:lnTo>
                <a:lnTo>
                  <a:pt x="635" y="73660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65345" y="5233034"/>
            <a:ext cx="73659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1750" y="0"/>
                </a:moveTo>
                <a:lnTo>
                  <a:pt x="0" y="0"/>
                </a:lnTo>
                <a:lnTo>
                  <a:pt x="36829" y="73660"/>
                </a:lnTo>
                <a:lnTo>
                  <a:pt x="36194" y="16510"/>
                </a:lnTo>
                <a:lnTo>
                  <a:pt x="40004" y="15875"/>
                </a:lnTo>
                <a:lnTo>
                  <a:pt x="73659" y="0"/>
                </a:lnTo>
                <a:lnTo>
                  <a:pt x="40639" y="0"/>
                </a:lnTo>
                <a:lnTo>
                  <a:pt x="40639" y="12064"/>
                </a:lnTo>
                <a:lnTo>
                  <a:pt x="40639" y="0"/>
                </a:lnTo>
                <a:lnTo>
                  <a:pt x="33019" y="15875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98950" y="5984805"/>
            <a:ext cx="1779264" cy="297394"/>
          </a:xfrm>
          <a:custGeom>
            <a:avLst/>
            <a:gdLst/>
            <a:ahLst/>
            <a:cxnLst/>
            <a:rect l="l" t="t" r="r" b="b"/>
            <a:pathLst>
              <a:path w="1779270" h="443865">
                <a:moveTo>
                  <a:pt x="889000" y="0"/>
                </a:moveTo>
                <a:lnTo>
                  <a:pt x="0" y="221615"/>
                </a:lnTo>
                <a:lnTo>
                  <a:pt x="889000" y="443865"/>
                </a:lnTo>
                <a:lnTo>
                  <a:pt x="1779270" y="221615"/>
                </a:lnTo>
                <a:lnTo>
                  <a:pt x="889000" y="0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s-ES" sz="1100" dirty="0"/>
              <a:t>Si TE==1 </a:t>
            </a:r>
            <a:r>
              <a:rPr lang="es-ES" sz="1100" dirty="0" err="1"/>
              <a:t>or</a:t>
            </a:r>
            <a:r>
              <a:rPr lang="es-ES" sz="1100" dirty="0"/>
              <a:t> ==0</a:t>
            </a:r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3918585" y="5852358"/>
            <a:ext cx="1779270" cy="443865"/>
          </a:xfrm>
          <a:custGeom>
            <a:avLst/>
            <a:gdLst/>
            <a:ahLst/>
            <a:cxnLst/>
            <a:rect l="l" t="t" r="r" b="b"/>
            <a:pathLst>
              <a:path w="1779270" h="443865">
                <a:moveTo>
                  <a:pt x="889000" y="0"/>
                </a:moveTo>
                <a:lnTo>
                  <a:pt x="0" y="221615"/>
                </a:lnTo>
                <a:lnTo>
                  <a:pt x="889000" y="443865"/>
                </a:lnTo>
                <a:lnTo>
                  <a:pt x="1779270" y="221615"/>
                </a:lnTo>
                <a:lnTo>
                  <a:pt x="88900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5808345" y="6080759"/>
            <a:ext cx="10159" cy="168275"/>
          </a:xfrm>
          <a:custGeom>
            <a:avLst/>
            <a:gdLst/>
            <a:ahLst/>
            <a:cxnLst/>
            <a:rect l="l" t="t" r="r" b="b"/>
            <a:pathLst>
              <a:path w="10159" h="168275">
                <a:moveTo>
                  <a:pt x="9525" y="153035"/>
                </a:moveTo>
                <a:lnTo>
                  <a:pt x="10159" y="4445"/>
                </a:lnTo>
                <a:lnTo>
                  <a:pt x="8254" y="1270"/>
                </a:lnTo>
                <a:lnTo>
                  <a:pt x="5079" y="0"/>
                </a:lnTo>
                <a:lnTo>
                  <a:pt x="1269" y="1270"/>
                </a:lnTo>
                <a:lnTo>
                  <a:pt x="0" y="4445"/>
                </a:lnTo>
                <a:lnTo>
                  <a:pt x="0" y="165100"/>
                </a:lnTo>
                <a:lnTo>
                  <a:pt x="1269" y="168275"/>
                </a:lnTo>
                <a:lnTo>
                  <a:pt x="9525" y="153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13425" y="6233795"/>
            <a:ext cx="36829" cy="73660"/>
          </a:xfrm>
          <a:custGeom>
            <a:avLst/>
            <a:gdLst/>
            <a:ahLst/>
            <a:cxnLst/>
            <a:rect l="l" t="t" r="r" b="b"/>
            <a:pathLst>
              <a:path w="36829" h="73660">
                <a:moveTo>
                  <a:pt x="3175" y="15239"/>
                </a:moveTo>
                <a:lnTo>
                  <a:pt x="0" y="16510"/>
                </a:lnTo>
                <a:lnTo>
                  <a:pt x="0" y="73660"/>
                </a:lnTo>
                <a:lnTo>
                  <a:pt x="36829" y="0"/>
                </a:lnTo>
                <a:lnTo>
                  <a:pt x="317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6595" y="6233795"/>
            <a:ext cx="73659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31750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239"/>
                </a:lnTo>
                <a:lnTo>
                  <a:pt x="73659" y="0"/>
                </a:lnTo>
                <a:lnTo>
                  <a:pt x="41275" y="0"/>
                </a:lnTo>
                <a:lnTo>
                  <a:pt x="41909" y="12064"/>
                </a:lnTo>
                <a:lnTo>
                  <a:pt x="41275" y="0"/>
                </a:lnTo>
                <a:lnTo>
                  <a:pt x="33019" y="15239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57800" y="6307455"/>
            <a:ext cx="1555750" cy="222250"/>
          </a:xfrm>
          <a:custGeom>
            <a:avLst/>
            <a:gdLst/>
            <a:ahLst/>
            <a:cxnLst/>
            <a:rect l="l" t="t" r="r" b="b"/>
            <a:pathLst>
              <a:path w="1555750" h="222250">
                <a:moveTo>
                  <a:pt x="0" y="222250"/>
                </a:moveTo>
                <a:lnTo>
                  <a:pt x="1555750" y="222250"/>
                </a:lnTo>
                <a:lnTo>
                  <a:pt x="155575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71856" y="6548503"/>
            <a:ext cx="45719" cy="944489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112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9164" y="2056269"/>
            <a:ext cx="6224727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-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to </a:t>
            </a:r>
            <a:r>
              <a:rPr sz="950" spc="4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P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oc</a:t>
            </a:r>
            <a:r>
              <a:rPr sz="950" spc="-4" dirty="0">
                <a:latin typeface="Arial"/>
                <a:cs typeface="Arial"/>
              </a:rPr>
              <a:t>ó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15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2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ag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4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1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; </a:t>
            </a:r>
            <a:r>
              <a:rPr sz="950" spc="77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é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5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2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4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ce </a:t>
            </a:r>
            <a:r>
              <a:rPr sz="950" spc="10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un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9164" y="2196477"/>
            <a:ext cx="6222044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8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5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6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3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to </a:t>
            </a:r>
            <a:r>
              <a:rPr sz="950" spc="2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1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pag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1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4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cio </a:t>
            </a:r>
            <a:r>
              <a:rPr sz="950" spc="7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5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19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8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223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4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la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9164" y="2479941"/>
            <a:ext cx="6222034" cy="147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8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8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213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47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37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at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98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r)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44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03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0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4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tab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za </a:t>
            </a:r>
            <a:r>
              <a:rPr sz="950" spc="19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60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0512" y="7246619"/>
            <a:ext cx="2000885" cy="22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r>
              <a:rPr lang="es-ES" sz="1000" dirty="0"/>
              <a:t>Cobrar: </a:t>
            </a:r>
            <a:r>
              <a:rPr lang="es-ES" sz="1000" dirty="0" err="1"/>
              <a:t>cuotaF</a:t>
            </a:r>
            <a:endParaRPr sz="1000" dirty="0"/>
          </a:p>
        </p:txBody>
      </p:sp>
      <p:sp>
        <p:nvSpPr>
          <p:cNvPr id="20" name="object 20"/>
          <p:cNvSpPr txBox="1"/>
          <p:nvPr/>
        </p:nvSpPr>
        <p:spPr>
          <a:xfrm>
            <a:off x="4543107" y="6676702"/>
            <a:ext cx="1667510" cy="221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r>
              <a:rPr lang="es-ES" sz="1000" dirty="0"/>
              <a:t>Si TE!=1</a:t>
            </a:r>
            <a:endParaRPr sz="1000" dirty="0"/>
          </a:p>
        </p:txBody>
      </p:sp>
      <p:sp>
        <p:nvSpPr>
          <p:cNvPr id="19" name="object 19"/>
          <p:cNvSpPr txBox="1"/>
          <p:nvPr/>
        </p:nvSpPr>
        <p:spPr>
          <a:xfrm>
            <a:off x="6138411" y="6148915"/>
            <a:ext cx="1555750" cy="15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 dirty="0"/>
          </a:p>
        </p:txBody>
      </p:sp>
      <p:sp>
        <p:nvSpPr>
          <p:cNvPr id="18" name="object 18"/>
          <p:cNvSpPr txBox="1"/>
          <p:nvPr/>
        </p:nvSpPr>
        <p:spPr>
          <a:xfrm>
            <a:off x="5647671" y="6360203"/>
            <a:ext cx="756431" cy="174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9"/>
              </a:spcBef>
            </a:pPr>
            <a:r>
              <a:rPr lang="es-ES" sz="850" dirty="0"/>
              <a:t>Cuota=1000</a:t>
            </a:r>
            <a:endParaRPr sz="850" dirty="0"/>
          </a:p>
        </p:txBody>
      </p:sp>
      <p:sp>
        <p:nvSpPr>
          <p:cNvPr id="17" name="object 17"/>
          <p:cNvSpPr txBox="1"/>
          <p:nvPr/>
        </p:nvSpPr>
        <p:spPr>
          <a:xfrm>
            <a:off x="5774552" y="5979577"/>
            <a:ext cx="999489" cy="111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9"/>
              </a:spcBef>
            </a:pPr>
            <a:r>
              <a:rPr lang="es-ES" sz="850" dirty="0"/>
              <a:t>si</a:t>
            </a:r>
            <a:endParaRPr sz="850" dirty="0"/>
          </a:p>
        </p:txBody>
      </p:sp>
      <p:sp>
        <p:nvSpPr>
          <p:cNvPr id="16" name="object 16"/>
          <p:cNvSpPr txBox="1"/>
          <p:nvPr/>
        </p:nvSpPr>
        <p:spPr>
          <a:xfrm>
            <a:off x="7979441" y="4818377"/>
            <a:ext cx="2252947" cy="414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265930" y="3682999"/>
            <a:ext cx="932179" cy="332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2"/>
              </a:spcBef>
            </a:pPr>
            <a:endParaRPr sz="1100"/>
          </a:p>
          <a:p>
            <a:pPr marL="245363">
              <a:lnSpc>
                <a:spcPct val="95825"/>
              </a:lnSpc>
            </a:pPr>
            <a:r>
              <a:rPr sz="750" b="1" spc="-14" dirty="0">
                <a:latin typeface="Arial"/>
                <a:cs typeface="Arial"/>
              </a:rPr>
              <a:t>P</a:t>
            </a:r>
            <a:r>
              <a:rPr sz="750" b="1" spc="-4" dirty="0">
                <a:latin typeface="Arial"/>
                <a:cs typeface="Arial"/>
              </a:rPr>
              <a:t>a</a:t>
            </a:r>
            <a:r>
              <a:rPr sz="750" b="1" spc="25" dirty="0">
                <a:latin typeface="Arial"/>
                <a:cs typeface="Arial"/>
              </a:rPr>
              <a:t>g</a:t>
            </a:r>
            <a:r>
              <a:rPr sz="750" b="1" spc="0" dirty="0">
                <a:latin typeface="Arial"/>
                <a:cs typeface="Arial"/>
              </a:rPr>
              <a:t>or</a:t>
            </a:r>
            <a:r>
              <a:rPr sz="750" b="1" spc="58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3614" y="1887219"/>
            <a:ext cx="66675" cy="1057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050290" y="1887219"/>
            <a:ext cx="1146277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4">
              <a:lnSpc>
                <a:spcPts val="1275"/>
              </a:lnSpc>
              <a:spcBef>
                <a:spcPts val="63"/>
              </a:spcBef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2492" y="1887219"/>
            <a:ext cx="5045392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207885" y="1887219"/>
            <a:ext cx="67310" cy="1057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5"/>
              </a:spcBef>
            </a:pPr>
            <a:endParaRPr sz="500"/>
          </a:p>
          <a:p>
            <a:pPr>
              <a:lnSpc>
                <a:spcPct val="95825"/>
              </a:lnSpc>
              <a:spcBef>
                <a:spcPts val="3000"/>
              </a:spcBef>
            </a:pP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290" y="2059939"/>
            <a:ext cx="6169520" cy="884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4" marR="11925">
              <a:lnSpc>
                <a:spcPts val="1050"/>
              </a:lnSpc>
              <a:spcBef>
                <a:spcPts val="52"/>
              </a:spcBef>
            </a:pPr>
            <a:r>
              <a:rPr sz="950" spc="-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to </a:t>
            </a:r>
            <a:r>
              <a:rPr sz="950" spc="4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P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oc</a:t>
            </a:r>
            <a:r>
              <a:rPr sz="950" spc="-4" dirty="0">
                <a:latin typeface="Arial"/>
                <a:cs typeface="Arial"/>
              </a:rPr>
              <a:t>ó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15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2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ag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4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1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; </a:t>
            </a:r>
            <a:r>
              <a:rPr sz="950" spc="77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é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5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2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5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ce</a:t>
            </a:r>
            <a:endParaRPr sz="950">
              <a:latin typeface="Arial"/>
              <a:cs typeface="Arial"/>
            </a:endParaRPr>
          </a:p>
          <a:p>
            <a:pPr marL="1574">
              <a:lnSpc>
                <a:spcPct val="97645"/>
              </a:lnSpc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8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5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6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3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to </a:t>
            </a:r>
            <a:r>
              <a:rPr sz="950" spc="2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1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pag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1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4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2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cio </a:t>
            </a:r>
            <a:r>
              <a:rPr sz="950" spc="7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5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19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8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223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4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70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ía</a:t>
            </a:r>
            <a:r>
              <a:rPr sz="950" spc="169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9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4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100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bo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í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79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6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to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60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-20" dirty="0">
                <a:latin typeface="Arial"/>
                <a:cs typeface="Arial"/>
              </a:rPr>
              <a:t>l</a:t>
            </a:r>
            <a:r>
              <a:rPr sz="950" spc="20" dirty="0">
                <a:latin typeface="Arial"/>
                <a:cs typeface="Arial"/>
              </a:rPr>
              <a:t>í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8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8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213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47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37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at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98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r)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44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03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0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4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tab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za </a:t>
            </a:r>
            <a:r>
              <a:rPr sz="950" spc="19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m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3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20" dirty="0">
                <a:latin typeface="Arial"/>
                <a:cs typeface="Arial"/>
              </a:rPr>
              <a:t>ta</a:t>
            </a:r>
            <a:r>
              <a:rPr sz="950" spc="-20" dirty="0">
                <a:latin typeface="Arial"/>
                <a:cs typeface="Arial"/>
              </a:rPr>
              <a:t>l.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614" y="2944241"/>
            <a:ext cx="2957195" cy="28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4"/>
              </a:spcBef>
            </a:pPr>
            <a:endParaRPr sz="1000"/>
          </a:p>
          <a:p>
            <a:pPr marL="68249">
              <a:lnSpc>
                <a:spcPct val="95825"/>
              </a:lnSpc>
            </a:pPr>
            <a:r>
              <a:rPr sz="950" b="1" spc="9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se</a:t>
            </a:r>
            <a:r>
              <a:rPr sz="950" b="1" spc="-34" dirty="0">
                <a:latin typeface="Arial"/>
                <a:cs typeface="Arial"/>
              </a:rPr>
              <a:t>u</a:t>
            </a:r>
            <a:r>
              <a:rPr sz="950" b="1" spc="-9" dirty="0">
                <a:latin typeface="Arial"/>
                <a:cs typeface="Arial"/>
              </a:rPr>
              <a:t>do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9" dirty="0">
                <a:latin typeface="Arial"/>
                <a:cs typeface="Arial"/>
              </a:rPr>
              <a:t>ó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869" y="2944263"/>
            <a:ext cx="3334385" cy="28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4"/>
              </a:spcBef>
            </a:pPr>
            <a:endParaRPr sz="1000"/>
          </a:p>
          <a:p>
            <a:pPr marL="62737">
              <a:lnSpc>
                <a:spcPct val="95825"/>
              </a:lnSpc>
            </a:pPr>
            <a:r>
              <a:rPr sz="950" b="1" spc="0" dirty="0">
                <a:latin typeface="Arial"/>
                <a:cs typeface="Arial"/>
              </a:rPr>
              <a:t>Di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0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123" y="3119233"/>
            <a:ext cx="2957195" cy="536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98"/>
              </a:spcBef>
            </a:pPr>
            <a:endParaRPr sz="1200" dirty="0"/>
          </a:p>
          <a:p>
            <a:pPr marL="291084">
              <a:lnSpc>
                <a:spcPct val="95825"/>
              </a:lnSpc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 dirty="0">
              <a:latin typeface="Arial"/>
              <a:cs typeface="Arial"/>
            </a:endParaRPr>
          </a:p>
          <a:p>
            <a:pPr marL="513588" marR="967534" indent="-222503">
              <a:lnSpc>
                <a:spcPct val="98316"/>
              </a:lnSpc>
              <a:spcBef>
                <a:spcPts val="10"/>
              </a:spcBef>
            </a:pPr>
            <a:r>
              <a:rPr sz="950" b="1" spc="-4" dirty="0">
                <a:latin typeface="Arial"/>
                <a:cs typeface="Arial"/>
              </a:rPr>
              <a:t>2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D</a:t>
            </a:r>
            <a:r>
              <a:rPr sz="950" b="1" spc="-4" dirty="0">
                <a:latin typeface="Arial"/>
                <a:cs typeface="Arial"/>
              </a:rPr>
              <a:t>ec</a:t>
            </a:r>
            <a:r>
              <a:rPr sz="950" b="1" spc="0" dirty="0">
                <a:latin typeface="Arial"/>
                <a:cs typeface="Arial"/>
              </a:rPr>
              <a:t>l</a:t>
            </a:r>
            <a:r>
              <a:rPr sz="950" b="1" spc="-9" dirty="0">
                <a:latin typeface="Arial"/>
                <a:cs typeface="Arial"/>
              </a:rPr>
              <a:t>a</a:t>
            </a:r>
            <a:r>
              <a:rPr sz="950" b="1" spc="14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ac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ó</a:t>
            </a:r>
            <a:r>
              <a:rPr sz="950" b="1" spc="0" dirty="0">
                <a:latin typeface="Arial"/>
                <a:cs typeface="Arial"/>
              </a:rPr>
              <a:t>n</a:t>
            </a:r>
            <a:r>
              <a:rPr sz="950" b="1" spc="138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V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0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b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 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4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     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) 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     </a:t>
            </a:r>
            <a:r>
              <a:rPr sz="950" spc="248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(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15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) </a:t>
            </a:r>
            <a:r>
              <a:rPr sz="950" spc="9" dirty="0">
                <a:latin typeface="Arial"/>
                <a:cs typeface="Arial"/>
              </a:rPr>
              <a:t>P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lang="es-ES" sz="950" spc="-4" dirty="0" err="1">
                <a:latin typeface="Arial"/>
                <a:cs typeface="Arial"/>
              </a:rPr>
              <a:t>go</a:t>
            </a:r>
            <a:r>
              <a:rPr sz="950" spc="6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</a:t>
            </a:r>
            <a:endParaRPr sz="950" dirty="0">
              <a:latin typeface="Arial"/>
              <a:cs typeface="Arial"/>
            </a:endParaRPr>
          </a:p>
          <a:p>
            <a:pPr marL="291084">
              <a:lnSpc>
                <a:spcPts val="1075"/>
              </a:lnSpc>
              <a:spcBef>
                <a:spcPts val="53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Lee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5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</a:t>
            </a:r>
            <a:r>
              <a:rPr sz="950" spc="9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HS</a:t>
            </a:r>
            <a:endParaRPr sz="95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09"/>
              </a:spcBef>
            </a:pPr>
            <a:r>
              <a:rPr sz="950" spc="-4" dirty="0">
                <a:latin typeface="Arial"/>
                <a:cs typeface="Arial"/>
              </a:rPr>
              <a:t>4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lang="es-ES" sz="950" spc="4" dirty="0">
                <a:latin typeface="Arial"/>
                <a:cs typeface="Arial"/>
              </a:rPr>
              <a:t>TE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–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H</a:t>
            </a:r>
            <a:r>
              <a:rPr sz="950" spc="0" dirty="0">
                <a:latin typeface="Arial"/>
                <a:cs typeface="Arial"/>
              </a:rPr>
              <a:t>E</a:t>
            </a:r>
            <a:endParaRPr lang="es-ES" sz="950" spc="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09"/>
              </a:spcBef>
            </a:pPr>
            <a:r>
              <a:rPr lang="es-MX" sz="950" dirty="0">
                <a:latin typeface="Arial"/>
                <a:cs typeface="Arial"/>
              </a:rPr>
              <a:t>      te=TE-1</a:t>
            </a:r>
            <a:endParaRPr sz="95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lang="es-ES" sz="950" spc="4" dirty="0">
                <a:latin typeface="Arial"/>
                <a:cs typeface="Arial"/>
              </a:rPr>
              <a:t>PHE=HE/100,  PHS=HS/100</a:t>
            </a:r>
          </a:p>
          <a:p>
            <a:pPr marL="291084">
              <a:lnSpc>
                <a:spcPct val="95825"/>
              </a:lnSpc>
              <a:spcBef>
                <a:spcPts val="1141"/>
              </a:spcBef>
            </a:pPr>
            <a:r>
              <a:rPr lang="es-ES" sz="950" spc="4" dirty="0">
                <a:latin typeface="Arial"/>
                <a:cs typeface="Arial"/>
              </a:rPr>
              <a:t>       cuota=1000,  cuota1=(te*600)</a:t>
            </a:r>
          </a:p>
          <a:p>
            <a:pPr marL="291084">
              <a:lnSpc>
                <a:spcPct val="95825"/>
              </a:lnSpc>
              <a:spcBef>
                <a:spcPts val="1141"/>
              </a:spcBef>
            </a:pPr>
            <a:r>
              <a:rPr lang="es-ES" sz="950" spc="4" dirty="0">
                <a:latin typeface="Arial"/>
                <a:cs typeface="Arial"/>
              </a:rPr>
              <a:t>       </a:t>
            </a:r>
            <a:r>
              <a:rPr lang="es-ES" sz="950" spc="4" dirty="0" err="1">
                <a:latin typeface="Arial"/>
                <a:cs typeface="Arial"/>
              </a:rPr>
              <a:t>cuotaF</a:t>
            </a:r>
            <a:r>
              <a:rPr lang="es-ES" sz="950" spc="4" dirty="0">
                <a:latin typeface="Arial"/>
                <a:cs typeface="Arial"/>
              </a:rPr>
              <a:t>=cuota+cuota1</a:t>
            </a:r>
            <a:endParaRPr lang="es-ES" sz="950" spc="2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41"/>
              </a:spcBef>
            </a:pPr>
            <a:r>
              <a:rPr sz="950" b="1" spc="-4" dirty="0">
                <a:latin typeface="Arial"/>
                <a:cs typeface="Arial"/>
              </a:rPr>
              <a:t>6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lang="es-ES" sz="950" b="1" spc="176" dirty="0">
                <a:latin typeface="Arial"/>
                <a:cs typeface="Arial"/>
              </a:rPr>
              <a:t>Si (TE&lt;0 </a:t>
            </a:r>
            <a:r>
              <a:rPr lang="es-ES" sz="950" b="1" spc="176" dirty="0" err="1">
                <a:latin typeface="Arial"/>
                <a:cs typeface="Arial"/>
              </a:rPr>
              <a:t>or</a:t>
            </a:r>
            <a:r>
              <a:rPr lang="es-ES" sz="950" b="1" spc="176" dirty="0">
                <a:latin typeface="Arial"/>
                <a:cs typeface="Arial"/>
              </a:rPr>
              <a:t> HE&gt;2400 </a:t>
            </a:r>
            <a:r>
              <a:rPr lang="es-ES" sz="950" b="1" spc="176" dirty="0" err="1">
                <a:latin typeface="Arial"/>
                <a:cs typeface="Arial"/>
              </a:rPr>
              <a:t>or</a:t>
            </a:r>
            <a:r>
              <a:rPr lang="es-ES" sz="950" b="1" spc="176" dirty="0">
                <a:latin typeface="Arial"/>
                <a:cs typeface="Arial"/>
              </a:rPr>
              <a:t> HE&lt;0</a:t>
            </a:r>
          </a:p>
          <a:p>
            <a:pPr marL="291084">
              <a:lnSpc>
                <a:spcPct val="95825"/>
              </a:lnSpc>
              <a:spcBef>
                <a:spcPts val="1141"/>
              </a:spcBef>
            </a:pPr>
            <a:r>
              <a:rPr lang="es-ES" sz="950" b="1" spc="176" dirty="0" err="1">
                <a:latin typeface="Arial"/>
                <a:cs typeface="Arial"/>
              </a:rPr>
              <a:t>Or</a:t>
            </a:r>
            <a:r>
              <a:rPr lang="es-ES" sz="950" b="1" spc="176" dirty="0">
                <a:latin typeface="Arial"/>
                <a:cs typeface="Arial"/>
              </a:rPr>
              <a:t> HS&lt;0 </a:t>
            </a:r>
            <a:r>
              <a:rPr lang="es-ES" sz="950" b="1" spc="176" dirty="0" err="1">
                <a:latin typeface="Arial"/>
                <a:cs typeface="Arial"/>
              </a:rPr>
              <a:t>or</a:t>
            </a:r>
            <a:r>
              <a:rPr lang="es-ES" sz="950" b="1" spc="176" dirty="0">
                <a:latin typeface="Arial"/>
                <a:cs typeface="Arial"/>
              </a:rPr>
              <a:t> HS&gt;2400)</a:t>
            </a:r>
          </a:p>
          <a:p>
            <a:pPr marL="291084">
              <a:lnSpc>
                <a:spcPct val="95825"/>
              </a:lnSpc>
              <a:spcBef>
                <a:spcPts val="1141"/>
              </a:spcBef>
            </a:pPr>
            <a:r>
              <a:rPr lang="es-ES" sz="950" b="1" spc="176" dirty="0">
                <a:latin typeface="Arial"/>
                <a:cs typeface="Arial"/>
              </a:rPr>
              <a:t>      Incorrecto</a:t>
            </a:r>
          </a:p>
          <a:p>
            <a:pPr marL="291084">
              <a:lnSpc>
                <a:spcPct val="95825"/>
              </a:lnSpc>
              <a:spcBef>
                <a:spcPts val="1115"/>
              </a:spcBef>
            </a:pPr>
            <a:r>
              <a:rPr sz="950" b="1" spc="-4" dirty="0">
                <a:latin typeface="Arial"/>
                <a:cs typeface="Arial"/>
              </a:rPr>
              <a:t>7</a:t>
            </a:r>
            <a:r>
              <a:rPr sz="950" b="1" spc="0" dirty="0">
                <a:latin typeface="Arial"/>
                <a:cs typeface="Arial"/>
              </a:rPr>
              <a:t>.        </a:t>
            </a:r>
            <a:r>
              <a:rPr sz="950" b="1" spc="107" dirty="0">
                <a:latin typeface="Arial"/>
                <a:cs typeface="Arial"/>
              </a:rPr>
              <a:t> </a:t>
            </a:r>
            <a:r>
              <a:rPr lang="es-ES" sz="950" b="1" spc="9" dirty="0">
                <a:latin typeface="Arial"/>
                <a:cs typeface="Arial"/>
              </a:rPr>
              <a:t>Permaneció TE horas</a:t>
            </a:r>
            <a:endParaRPr sz="95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             </a:t>
            </a:r>
            <a:r>
              <a:rPr lang="es-ES" sz="950" spc="211" dirty="0">
                <a:latin typeface="Arial"/>
                <a:cs typeface="Arial"/>
              </a:rPr>
              <a:t>Si TE==1 </a:t>
            </a:r>
            <a:r>
              <a:rPr lang="es-ES" sz="950" spc="211" dirty="0" err="1">
                <a:latin typeface="Arial"/>
                <a:cs typeface="Arial"/>
              </a:rPr>
              <a:t>or</a:t>
            </a:r>
            <a:r>
              <a:rPr lang="es-ES" sz="950" spc="211" dirty="0">
                <a:latin typeface="Arial"/>
                <a:cs typeface="Arial"/>
              </a:rPr>
              <a:t> TE==0</a:t>
            </a:r>
          </a:p>
          <a:p>
            <a:pPr marL="291084">
              <a:lnSpc>
                <a:spcPct val="95825"/>
              </a:lnSpc>
              <a:spcBef>
                <a:spcPts val="1139"/>
              </a:spcBef>
            </a:pPr>
            <a:r>
              <a:rPr lang="es-ES" sz="950" spc="211" dirty="0">
                <a:latin typeface="Arial"/>
                <a:cs typeface="Arial"/>
              </a:rPr>
              <a:t> cuota 1000</a:t>
            </a:r>
            <a:endParaRPr sz="95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65"/>
              </a:spcBef>
            </a:pPr>
            <a:r>
              <a:rPr sz="950" b="1" spc="-4" dirty="0">
                <a:latin typeface="Arial"/>
                <a:cs typeface="Arial"/>
              </a:rPr>
              <a:t>9</a:t>
            </a:r>
            <a:r>
              <a:rPr sz="950" b="1" spc="0" dirty="0">
                <a:latin typeface="Arial"/>
                <a:cs typeface="Arial"/>
              </a:rPr>
              <a:t>.        </a:t>
            </a:r>
            <a:r>
              <a:rPr sz="950" b="1" spc="107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30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 dirty="0">
              <a:latin typeface="Arial"/>
              <a:cs typeface="Arial"/>
            </a:endParaRPr>
          </a:p>
          <a:p>
            <a:pPr marL="291084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10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lang="es-ES" sz="950" spc="0" dirty="0">
                <a:latin typeface="Arial"/>
                <a:cs typeface="Arial"/>
              </a:rPr>
              <a:t> Si TE es diferente a 1</a:t>
            </a:r>
          </a:p>
          <a:p>
            <a:pPr marL="291084">
              <a:lnSpc>
                <a:spcPct val="95825"/>
              </a:lnSpc>
              <a:spcBef>
                <a:spcPts val="1139"/>
              </a:spcBef>
            </a:pPr>
            <a:r>
              <a:rPr lang="es-ES" sz="950" b="1" spc="-4" dirty="0">
                <a:latin typeface="Arial"/>
                <a:cs typeface="Arial"/>
              </a:rPr>
              <a:t>      cuota final</a:t>
            </a:r>
          </a:p>
          <a:p>
            <a:pPr marL="291084">
              <a:lnSpc>
                <a:spcPct val="95825"/>
              </a:lnSpc>
              <a:spcBef>
                <a:spcPts val="1163"/>
              </a:spcBef>
            </a:pPr>
            <a:r>
              <a:rPr sz="950" b="1" spc="-4" dirty="0">
                <a:latin typeface="Arial"/>
                <a:cs typeface="Arial"/>
              </a:rPr>
              <a:t>15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1248" y="3250778"/>
            <a:ext cx="3334385" cy="1045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8816" marR="2362968" algn="ctr">
              <a:lnSpc>
                <a:spcPct val="95825"/>
              </a:lnSpc>
              <a:spcBef>
                <a:spcPts val="1000"/>
              </a:spcBef>
            </a:pPr>
            <a:r>
              <a:rPr sz="750" b="1" spc="9" dirty="0" err="1">
                <a:latin typeface="Arial"/>
                <a:cs typeface="Arial"/>
              </a:rPr>
              <a:t>I</a:t>
            </a:r>
            <a:r>
              <a:rPr sz="750" b="1" spc="25" dirty="0" err="1">
                <a:latin typeface="Arial"/>
                <a:cs typeface="Arial"/>
              </a:rPr>
              <a:t>n</a:t>
            </a:r>
            <a:r>
              <a:rPr sz="750" b="1" spc="-14" dirty="0" err="1">
                <a:latin typeface="Arial"/>
                <a:cs typeface="Arial"/>
              </a:rPr>
              <a:t>i</a:t>
            </a:r>
            <a:r>
              <a:rPr sz="750" b="1" spc="19" dirty="0" err="1">
                <a:latin typeface="Arial"/>
                <a:cs typeface="Arial"/>
              </a:rPr>
              <a:t>c</a:t>
            </a:r>
            <a:r>
              <a:rPr sz="750" b="1" spc="9" dirty="0" err="1">
                <a:latin typeface="Arial"/>
                <a:cs typeface="Arial"/>
              </a:rPr>
              <a:t>i</a:t>
            </a:r>
            <a:r>
              <a:rPr sz="750" b="1" spc="0" dirty="0" err="1">
                <a:latin typeface="Arial"/>
                <a:cs typeface="Arial"/>
              </a:rPr>
              <a:t>o</a:t>
            </a:r>
            <a:r>
              <a:rPr lang="es-ES" sz="750" dirty="0">
                <a:latin typeface="Arial"/>
                <a:cs typeface="Arial"/>
              </a:rPr>
              <a:t>                                                                                                                                          </a:t>
            </a:r>
          </a:p>
          <a:p>
            <a:pPr marL="668816" marR="2362968" algn="ctr">
              <a:lnSpc>
                <a:spcPct val="95825"/>
              </a:lnSpc>
              <a:spcBef>
                <a:spcPts val="1000"/>
              </a:spcBef>
            </a:pPr>
            <a:endParaRPr lang="es-ES" sz="750" b="1" spc="-9" dirty="0">
              <a:latin typeface="Arial"/>
              <a:cs typeface="Arial"/>
            </a:endParaRPr>
          </a:p>
          <a:p>
            <a:pPr marL="522512" marR="2102181" algn="ctr">
              <a:lnSpc>
                <a:spcPct val="95825"/>
              </a:lnSpc>
              <a:spcBef>
                <a:spcPts val="2476"/>
              </a:spcBef>
            </a:pPr>
            <a:r>
              <a:rPr sz="750" b="1" spc="-9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E</a:t>
            </a:r>
            <a:r>
              <a:rPr sz="750" b="1" spc="54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0</a:t>
            </a:r>
            <a:r>
              <a:rPr sz="750" b="1" spc="0" dirty="0">
                <a:latin typeface="Arial"/>
                <a:cs typeface="Arial"/>
              </a:rPr>
              <a:t>,</a:t>
            </a:r>
            <a:r>
              <a:rPr sz="750" b="1" spc="38" dirty="0">
                <a:latin typeface="Arial"/>
                <a:cs typeface="Arial"/>
              </a:rPr>
              <a:t> </a:t>
            </a:r>
            <a:r>
              <a:rPr sz="750" b="1" spc="-9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S</a:t>
            </a:r>
            <a:r>
              <a:rPr sz="750" b="1" spc="2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 dirty="0">
              <a:latin typeface="Arial"/>
              <a:cs typeface="Arial"/>
            </a:endParaRPr>
          </a:p>
          <a:p>
            <a:pPr marL="398272" marR="1851628" indent="249935">
              <a:lnSpc>
                <a:spcPct val="333333"/>
              </a:lnSpc>
              <a:spcBef>
                <a:spcPts val="1234"/>
              </a:spcBef>
            </a:pPr>
            <a:r>
              <a:rPr sz="750" b="1" spc="-9" dirty="0">
                <a:latin typeface="Arial"/>
                <a:cs typeface="Arial"/>
              </a:rPr>
              <a:t>H</a:t>
            </a:r>
            <a:r>
              <a:rPr sz="750" b="1" spc="4" dirty="0">
                <a:latin typeface="Arial"/>
                <a:cs typeface="Arial"/>
              </a:rPr>
              <a:t>E</a:t>
            </a:r>
            <a:r>
              <a:rPr sz="750" b="1" spc="0" dirty="0">
                <a:latin typeface="Arial"/>
                <a:cs typeface="Arial"/>
              </a:rPr>
              <a:t>,</a:t>
            </a:r>
            <a:r>
              <a:rPr sz="750" b="1" spc="52" dirty="0">
                <a:latin typeface="Arial"/>
                <a:cs typeface="Arial"/>
              </a:rPr>
              <a:t> </a:t>
            </a:r>
            <a:r>
              <a:rPr sz="750" b="1" spc="-9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S </a:t>
            </a:r>
            <a:endParaRPr lang="es-ES" sz="750" b="1" dirty="0">
              <a:latin typeface="Arial"/>
              <a:cs typeface="Arial"/>
            </a:endParaRPr>
          </a:p>
          <a:p>
            <a:pPr marL="398272" marR="1851628" indent="249935">
              <a:lnSpc>
                <a:spcPct val="333333"/>
              </a:lnSpc>
              <a:spcBef>
                <a:spcPts val="1234"/>
              </a:spcBef>
            </a:pPr>
            <a:endParaRPr sz="750" dirty="0">
              <a:latin typeface="Arial"/>
              <a:cs typeface="Arial"/>
            </a:endParaRPr>
          </a:p>
          <a:p>
            <a:pPr marL="398272">
              <a:lnSpc>
                <a:spcPct val="95825"/>
              </a:lnSpc>
            </a:pPr>
            <a:endParaRPr sz="750" dirty="0">
              <a:latin typeface="Arial"/>
              <a:cs typeface="Arial"/>
            </a:endParaRPr>
          </a:p>
          <a:p>
            <a:pPr marL="1930552" marR="1234547" algn="ctr">
              <a:lnSpc>
                <a:spcPts val="635"/>
              </a:lnSpc>
              <a:spcBef>
                <a:spcPts val="2601"/>
              </a:spcBef>
            </a:pPr>
            <a:r>
              <a:rPr lang="es-ES" sz="1125" b="1" spc="14" baseline="-15460" dirty="0">
                <a:latin typeface="Arial"/>
                <a:cs typeface="Arial"/>
              </a:rPr>
              <a:t>si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0810" y="5418455"/>
            <a:ext cx="2428240" cy="22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19">
              <a:lnSpc>
                <a:spcPct val="95825"/>
              </a:lnSpc>
              <a:spcBef>
                <a:spcPts val="105"/>
              </a:spcBef>
            </a:pPr>
            <a:r>
              <a:rPr lang="en-US" sz="750" b="1" spc="14">
                <a:latin typeface="Arial"/>
                <a:cs typeface="Arial"/>
              </a:rPr>
              <a:t>TE&lt;0 or HE&gt;2400 or HE&lt;0</a:t>
            </a:r>
          </a:p>
          <a:p>
            <a:pPr marL="553719">
              <a:lnSpc>
                <a:spcPct val="95825"/>
              </a:lnSpc>
              <a:spcBef>
                <a:spcPts val="105"/>
              </a:spcBef>
            </a:pPr>
            <a:r>
              <a:rPr lang="en-US" sz="750" b="1" spc="14">
                <a:latin typeface="Arial"/>
                <a:cs typeface="Arial"/>
              </a:rPr>
              <a:t>Or HS&lt;0 or HS&gt;2400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9050" y="5418455"/>
            <a:ext cx="906145" cy="22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312">
              <a:lnSpc>
                <a:spcPct val="95825"/>
              </a:lnSpc>
              <a:spcBef>
                <a:spcPts val="300"/>
              </a:spcBef>
            </a:pPr>
            <a:r>
              <a:rPr lang="es-ES" sz="750" b="1" spc="-14" dirty="0">
                <a:latin typeface="Arial"/>
                <a:cs typeface="Arial"/>
              </a:rPr>
              <a:t>Incorrecto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885" y="8482043"/>
            <a:ext cx="3334385" cy="279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9"/>
              </a:spcBef>
            </a:pPr>
            <a:endParaRPr sz="1100" dirty="0"/>
          </a:p>
          <a:p>
            <a:pPr marL="706119">
              <a:lnSpc>
                <a:spcPct val="95825"/>
              </a:lnSpc>
            </a:pPr>
            <a:r>
              <a:rPr sz="750" b="1" spc="9" dirty="0">
                <a:latin typeface="Arial"/>
                <a:cs typeface="Arial"/>
              </a:rPr>
              <a:t>Si</a:t>
            </a:r>
            <a:endParaRPr sz="750" dirty="0">
              <a:latin typeface="Arial"/>
              <a:cs typeface="Arial"/>
            </a:endParaRPr>
          </a:p>
          <a:p>
            <a:pPr marL="561365" marR="2153544" algn="ctr">
              <a:lnSpc>
                <a:spcPct val="95825"/>
              </a:lnSpc>
              <a:spcBef>
                <a:spcPts val="745"/>
              </a:spcBef>
            </a:pPr>
            <a:r>
              <a:rPr sz="750" b="1" dirty="0">
                <a:latin typeface="Arial"/>
                <a:cs typeface="Arial"/>
              </a:rPr>
              <a:t>F</a:t>
            </a:r>
            <a:r>
              <a:rPr sz="750" b="1" spc="25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acc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4" dirty="0">
                <a:latin typeface="Arial"/>
                <a:cs typeface="Arial"/>
              </a:rPr>
              <a:t>o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&gt;=1</a:t>
            </a:r>
            <a:endParaRPr sz="750" dirty="0">
              <a:latin typeface="Arial"/>
              <a:cs typeface="Arial"/>
            </a:endParaRPr>
          </a:p>
          <a:p>
            <a:pPr marL="1928495" marR="1270942" algn="ctr">
              <a:lnSpc>
                <a:spcPct val="95825"/>
              </a:lnSpc>
              <a:spcBef>
                <a:spcPts val="120"/>
              </a:spcBef>
            </a:pPr>
            <a:r>
              <a:rPr sz="750" b="1" spc="9" dirty="0">
                <a:latin typeface="Arial"/>
                <a:cs typeface="Arial"/>
              </a:rPr>
              <a:t>Si</a:t>
            </a:r>
            <a:endParaRPr sz="750" dirty="0">
              <a:latin typeface="Arial"/>
              <a:cs typeface="Arial"/>
            </a:endParaRPr>
          </a:p>
          <a:p>
            <a:pPr marL="669543">
              <a:lnSpc>
                <a:spcPts val="912"/>
              </a:lnSpc>
              <a:spcBef>
                <a:spcPts val="911"/>
              </a:spcBef>
            </a:pPr>
            <a:r>
              <a:rPr sz="1125" b="1" spc="14" baseline="3865" dirty="0">
                <a:latin typeface="Arial"/>
                <a:cs typeface="Arial"/>
              </a:rPr>
              <a:t>N</a:t>
            </a:r>
            <a:r>
              <a:rPr sz="1125" b="1" spc="0" baseline="3865" dirty="0">
                <a:latin typeface="Arial"/>
                <a:cs typeface="Arial"/>
              </a:rPr>
              <a:t>o                     </a:t>
            </a:r>
            <a:r>
              <a:rPr sz="1125" b="1" spc="177" baseline="3865" dirty="0">
                <a:latin typeface="Arial"/>
                <a:cs typeface="Arial"/>
              </a:rPr>
              <a:t> </a:t>
            </a:r>
            <a:r>
              <a:rPr sz="750" b="1" spc="14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o</a:t>
            </a:r>
            <a:r>
              <a:rPr sz="750" b="1" spc="25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34" dirty="0">
                <a:latin typeface="Arial"/>
                <a:cs typeface="Arial"/>
              </a:rPr>
              <a:t>E</a:t>
            </a:r>
            <a:r>
              <a:rPr sz="750" b="1" spc="-4" dirty="0">
                <a:latin typeface="Arial"/>
                <a:cs typeface="Arial"/>
              </a:rPr>
              <a:t>s</a:t>
            </a:r>
            <a:r>
              <a:rPr sz="750" b="1" spc="14" dirty="0">
                <a:latin typeface="Arial"/>
                <a:cs typeface="Arial"/>
              </a:rPr>
              <a:t>t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25" dirty="0">
                <a:latin typeface="Arial"/>
                <a:cs typeface="Arial"/>
              </a:rPr>
              <a:t>d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19" dirty="0">
                <a:latin typeface="Arial"/>
                <a:cs typeface="Arial"/>
              </a:rPr>
              <a:t>a=</a:t>
            </a:r>
            <a:r>
              <a:rPr sz="750" b="1" spc="14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o</a:t>
            </a:r>
            <a:r>
              <a:rPr sz="750" b="1" spc="25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29" dirty="0">
                <a:latin typeface="Arial"/>
                <a:cs typeface="Arial"/>
              </a:rPr>
              <a:t>E</a:t>
            </a:r>
            <a:r>
              <a:rPr sz="750" b="1" spc="-4" dirty="0">
                <a:latin typeface="Arial"/>
                <a:cs typeface="Arial"/>
              </a:rPr>
              <a:t>s</a:t>
            </a:r>
            <a:r>
              <a:rPr sz="750" b="1" spc="19" dirty="0">
                <a:latin typeface="Arial"/>
                <a:cs typeface="Arial"/>
              </a:rPr>
              <a:t>ta</a:t>
            </a:r>
            <a:r>
              <a:rPr sz="750" b="1" spc="25" dirty="0">
                <a:latin typeface="Arial"/>
                <a:cs typeface="Arial"/>
              </a:rPr>
              <a:t>d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a</a:t>
            </a:r>
            <a:r>
              <a:rPr sz="750" b="1" spc="-61" dirty="0">
                <a:latin typeface="Arial"/>
                <a:cs typeface="Arial"/>
              </a:rPr>
              <a:t> </a:t>
            </a:r>
            <a:r>
              <a:rPr sz="750" b="1" spc="19" dirty="0">
                <a:latin typeface="Arial"/>
                <a:cs typeface="Arial"/>
              </a:rPr>
              <a:t>+1</a:t>
            </a:r>
            <a:endParaRPr sz="750" dirty="0">
              <a:latin typeface="Arial"/>
              <a:cs typeface="Arial"/>
            </a:endParaRPr>
          </a:p>
          <a:p>
            <a:pPr marL="285495">
              <a:lnSpc>
                <a:spcPct val="95825"/>
              </a:lnSpc>
              <a:spcBef>
                <a:spcPts val="2617"/>
              </a:spcBef>
            </a:pPr>
            <a:r>
              <a:rPr sz="750" b="1" spc="14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o</a:t>
            </a:r>
            <a:r>
              <a:rPr sz="750" b="1" spc="25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as</a:t>
            </a:r>
            <a:r>
              <a:rPr sz="750" b="1" spc="14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es</a:t>
            </a:r>
            <a:r>
              <a:rPr sz="750" b="1" spc="14" dirty="0">
                <a:latin typeface="Arial"/>
                <a:cs typeface="Arial"/>
              </a:rPr>
              <a:t>t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0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te=</a:t>
            </a:r>
            <a:r>
              <a:rPr sz="750" b="1" spc="14" dirty="0">
                <a:latin typeface="Arial"/>
                <a:cs typeface="Arial"/>
              </a:rPr>
              <a:t>H</a:t>
            </a:r>
            <a:r>
              <a:rPr sz="750" b="1" spc="0" dirty="0">
                <a:latin typeface="Arial"/>
                <a:cs typeface="Arial"/>
              </a:rPr>
              <a:t>o</a:t>
            </a:r>
            <a:r>
              <a:rPr sz="750" b="1" spc="25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29" dirty="0">
                <a:latin typeface="Arial"/>
                <a:cs typeface="Arial"/>
              </a:rPr>
              <a:t>E</a:t>
            </a:r>
            <a:r>
              <a:rPr sz="750" b="1" spc="19" dirty="0">
                <a:latin typeface="Arial"/>
                <a:cs typeface="Arial"/>
              </a:rPr>
              <a:t>s</a:t>
            </a:r>
            <a:r>
              <a:rPr sz="750" b="1" spc="14" dirty="0">
                <a:latin typeface="Arial"/>
                <a:cs typeface="Arial"/>
              </a:rPr>
              <a:t>t</a:t>
            </a:r>
            <a:r>
              <a:rPr sz="750" b="1" spc="-4" dirty="0">
                <a:latin typeface="Arial"/>
                <a:cs typeface="Arial"/>
              </a:rPr>
              <a:t>a</a:t>
            </a:r>
            <a:r>
              <a:rPr sz="750" b="1" spc="25" dirty="0">
                <a:latin typeface="Arial"/>
                <a:cs typeface="Arial"/>
              </a:rPr>
              <a:t>d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a</a:t>
            </a:r>
            <a:r>
              <a:rPr sz="750" b="1" spc="-70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-</a:t>
            </a:r>
            <a:r>
              <a:rPr sz="750" b="1" spc="22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1</a:t>
            </a:r>
            <a:endParaRPr sz="750" dirty="0">
              <a:latin typeface="Arial"/>
              <a:cs typeface="Arial"/>
            </a:endParaRPr>
          </a:p>
          <a:p>
            <a:pPr marL="285495">
              <a:lnSpc>
                <a:spcPct val="95825"/>
              </a:lnSpc>
              <a:spcBef>
                <a:spcPts val="2644"/>
              </a:spcBef>
            </a:pPr>
            <a:r>
              <a:rPr sz="750" b="1" spc="-14" dirty="0">
                <a:latin typeface="Arial"/>
                <a:cs typeface="Arial"/>
              </a:rPr>
              <a:t>P</a:t>
            </a:r>
            <a:r>
              <a:rPr sz="750" b="1" spc="19" dirty="0">
                <a:latin typeface="Arial"/>
                <a:cs typeface="Arial"/>
              </a:rPr>
              <a:t>a</a:t>
            </a:r>
            <a:r>
              <a:rPr sz="750" b="1" spc="25" dirty="0">
                <a:latin typeface="Arial"/>
                <a:cs typeface="Arial"/>
              </a:rPr>
              <a:t>g</a:t>
            </a:r>
            <a:r>
              <a:rPr sz="750" b="1" spc="0" dirty="0">
                <a:latin typeface="Arial"/>
                <a:cs typeface="Arial"/>
              </a:rPr>
              <a:t>o</a:t>
            </a:r>
            <a:r>
              <a:rPr sz="750" b="1" spc="41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-4" dirty="0">
                <a:latin typeface="Arial"/>
                <a:cs typeface="Arial"/>
              </a:rPr>
              <a:t>10</a:t>
            </a:r>
            <a:r>
              <a:rPr sz="750" b="1" spc="19" dirty="0">
                <a:latin typeface="Arial"/>
                <a:cs typeface="Arial"/>
              </a:rPr>
              <a:t>0</a:t>
            </a:r>
            <a:r>
              <a:rPr sz="750" b="1" spc="0" dirty="0">
                <a:latin typeface="Arial"/>
                <a:cs typeface="Arial"/>
              </a:rPr>
              <a:t>0</a:t>
            </a:r>
            <a:r>
              <a:rPr sz="750" b="1" spc="58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+</a:t>
            </a:r>
            <a:r>
              <a:rPr sz="750" b="1" spc="30" dirty="0">
                <a:latin typeface="Arial"/>
                <a:cs typeface="Arial"/>
              </a:rPr>
              <a:t> </a:t>
            </a:r>
            <a:r>
              <a:rPr sz="750" b="1" spc="-9" dirty="0">
                <a:latin typeface="Arial"/>
                <a:cs typeface="Arial"/>
              </a:rPr>
              <a:t>(</a:t>
            </a:r>
            <a:r>
              <a:rPr sz="750" b="1" spc="14" dirty="0">
                <a:latin typeface="Arial"/>
                <a:cs typeface="Arial"/>
              </a:rPr>
              <a:t>H</a:t>
            </a:r>
            <a:r>
              <a:rPr sz="750" b="1" spc="-25" dirty="0">
                <a:latin typeface="Arial"/>
                <a:cs typeface="Arial"/>
              </a:rPr>
              <a:t>o</a:t>
            </a:r>
            <a:r>
              <a:rPr sz="750" b="1" spc="25" dirty="0">
                <a:latin typeface="Arial"/>
                <a:cs typeface="Arial"/>
              </a:rPr>
              <a:t>r</a:t>
            </a:r>
            <a:r>
              <a:rPr sz="750" b="1" spc="-4" dirty="0">
                <a:latin typeface="Arial"/>
                <a:cs typeface="Arial"/>
              </a:rPr>
              <a:t>a</a:t>
            </a:r>
            <a:r>
              <a:rPr sz="750" b="1" spc="0" dirty="0">
                <a:latin typeface="Arial"/>
                <a:cs typeface="Arial"/>
              </a:rPr>
              <a:t>s</a:t>
            </a:r>
            <a:r>
              <a:rPr sz="750" b="1" spc="76" dirty="0">
                <a:latin typeface="Arial"/>
                <a:cs typeface="Arial"/>
              </a:rPr>
              <a:t> </a:t>
            </a:r>
            <a:r>
              <a:rPr sz="750" b="1" spc="-9" dirty="0">
                <a:latin typeface="Arial"/>
                <a:cs typeface="Arial"/>
              </a:rPr>
              <a:t>R</a:t>
            </a:r>
            <a:r>
              <a:rPr sz="750" b="1" spc="19" dirty="0">
                <a:latin typeface="Arial"/>
                <a:cs typeface="Arial"/>
              </a:rPr>
              <a:t>e</a:t>
            </a:r>
            <a:r>
              <a:rPr sz="750" b="1" spc="-4" dirty="0">
                <a:latin typeface="Arial"/>
                <a:cs typeface="Arial"/>
              </a:rPr>
              <a:t>s</a:t>
            </a:r>
            <a:r>
              <a:rPr sz="750" b="1" spc="14" dirty="0">
                <a:latin typeface="Arial"/>
                <a:cs typeface="Arial"/>
              </a:rPr>
              <a:t>t</a:t>
            </a:r>
            <a:r>
              <a:rPr sz="750" b="1" spc="-4" dirty="0">
                <a:latin typeface="Arial"/>
                <a:cs typeface="Arial"/>
              </a:rPr>
              <a:t>a</a:t>
            </a:r>
            <a:r>
              <a:rPr sz="750" b="1" spc="0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t</a:t>
            </a:r>
            <a:r>
              <a:rPr sz="750" b="1" spc="-4" dirty="0">
                <a:latin typeface="Arial"/>
                <a:cs typeface="Arial"/>
              </a:rPr>
              <a:t>e</a:t>
            </a:r>
            <a:r>
              <a:rPr sz="750" b="1" spc="0" dirty="0">
                <a:latin typeface="Arial"/>
                <a:cs typeface="Arial"/>
              </a:rPr>
              <a:t>s</a:t>
            </a:r>
            <a:r>
              <a:rPr sz="750" b="1" spc="86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*</a:t>
            </a:r>
            <a:r>
              <a:rPr sz="750" b="1" spc="27" dirty="0">
                <a:latin typeface="Arial"/>
                <a:cs typeface="Arial"/>
              </a:rPr>
              <a:t> </a:t>
            </a:r>
            <a:r>
              <a:rPr sz="750" b="1" spc="19" dirty="0">
                <a:latin typeface="Arial"/>
                <a:cs typeface="Arial"/>
              </a:rPr>
              <a:t>60</a:t>
            </a:r>
            <a:r>
              <a:rPr sz="750" b="1" spc="-4" dirty="0">
                <a:latin typeface="Arial"/>
                <a:cs typeface="Arial"/>
              </a:rPr>
              <a:t>0)</a:t>
            </a:r>
            <a:endParaRPr sz="750" dirty="0">
              <a:latin typeface="Arial"/>
              <a:cs typeface="Arial"/>
            </a:endParaRPr>
          </a:p>
          <a:p>
            <a:pPr marL="620776">
              <a:lnSpc>
                <a:spcPct val="95825"/>
              </a:lnSpc>
              <a:spcBef>
                <a:spcPts val="2644"/>
              </a:spcBef>
            </a:pPr>
            <a:r>
              <a:rPr sz="750" b="1" spc="9" dirty="0">
                <a:latin typeface="Times New Roman"/>
                <a:cs typeface="Times New Roman"/>
              </a:rPr>
              <a:t>“</a:t>
            </a:r>
            <a:r>
              <a:rPr sz="750" b="1" spc="0" dirty="0">
                <a:latin typeface="Times New Roman"/>
                <a:cs typeface="Times New Roman"/>
              </a:rPr>
              <a:t>P</a:t>
            </a:r>
            <a:r>
              <a:rPr sz="750" b="1" spc="-9" dirty="0">
                <a:latin typeface="Times New Roman"/>
                <a:cs typeface="Times New Roman"/>
              </a:rPr>
              <a:t>a</a:t>
            </a:r>
            <a:r>
              <a:rPr sz="750" b="1" spc="9" dirty="0">
                <a:latin typeface="Times New Roman"/>
                <a:cs typeface="Times New Roman"/>
              </a:rPr>
              <a:t>g</a:t>
            </a:r>
            <a:r>
              <a:rPr sz="750" b="1" spc="-9" dirty="0">
                <a:latin typeface="Times New Roman"/>
                <a:cs typeface="Times New Roman"/>
              </a:rPr>
              <a:t>a</a:t>
            </a:r>
            <a:r>
              <a:rPr sz="750" b="1" spc="9" dirty="0">
                <a:latin typeface="Times New Roman"/>
                <a:cs typeface="Times New Roman"/>
              </a:rPr>
              <a:t>”</a:t>
            </a:r>
            <a:r>
              <a:rPr sz="750" b="1" spc="0" dirty="0">
                <a:latin typeface="Times New Roman"/>
                <a:cs typeface="Times New Roman"/>
              </a:rPr>
              <a:t>,</a:t>
            </a:r>
            <a:r>
              <a:rPr sz="750" b="1" spc="87" dirty="0">
                <a:latin typeface="Times New Roman"/>
                <a:cs typeface="Times New Roman"/>
              </a:rPr>
              <a:t> </a:t>
            </a:r>
            <a:r>
              <a:rPr sz="750" b="1" spc="0" dirty="0">
                <a:latin typeface="Times New Roman"/>
                <a:cs typeface="Times New Roman"/>
              </a:rPr>
              <a:t>P</a:t>
            </a:r>
            <a:r>
              <a:rPr sz="750" b="1" spc="-9" dirty="0">
                <a:latin typeface="Times New Roman"/>
                <a:cs typeface="Times New Roman"/>
              </a:rPr>
              <a:t>a</a:t>
            </a:r>
            <a:r>
              <a:rPr sz="750" b="1" spc="34" dirty="0">
                <a:latin typeface="Times New Roman"/>
                <a:cs typeface="Times New Roman"/>
              </a:rPr>
              <a:t>go</a:t>
            </a:r>
            <a:endParaRPr sz="750" dirty="0">
              <a:latin typeface="Times New Roman"/>
              <a:cs typeface="Times New Roman"/>
            </a:endParaRPr>
          </a:p>
          <a:p>
            <a:pPr marL="835685" marR="2316166" algn="ctr">
              <a:lnSpc>
                <a:spcPct val="95825"/>
              </a:lnSpc>
              <a:spcBef>
                <a:spcPts val="3696"/>
              </a:spcBef>
            </a:pPr>
            <a:r>
              <a:rPr sz="750" b="1" spc="24" dirty="0">
                <a:latin typeface="Arial"/>
                <a:cs typeface="Arial"/>
              </a:rPr>
              <a:t>F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n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3614" y="8432165"/>
            <a:ext cx="6291580" cy="716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249">
              <a:lnSpc>
                <a:spcPts val="1075"/>
              </a:lnSpc>
              <a:spcBef>
                <a:spcPts val="53"/>
              </a:spcBef>
            </a:pP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j</a:t>
            </a:r>
            <a:r>
              <a:rPr sz="950" b="1" spc="-9" dirty="0">
                <a:latin typeface="Arial"/>
                <a:cs typeface="Arial"/>
              </a:rPr>
              <a:t>e</a:t>
            </a:r>
            <a:r>
              <a:rPr sz="950" b="1" spc="14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io</a:t>
            </a:r>
            <a:r>
              <a:rPr sz="950" b="1" spc="124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p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p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s</a:t>
            </a:r>
            <a:r>
              <a:rPr sz="950" b="1" spc="-10" dirty="0">
                <a:latin typeface="Arial"/>
                <a:cs typeface="Arial"/>
              </a:rPr>
              <a:t>to</a:t>
            </a:r>
            <a:r>
              <a:rPr sz="950" b="1" spc="0" dirty="0">
                <a:latin typeface="Arial"/>
                <a:cs typeface="Arial"/>
              </a:rPr>
              <a:t>:</a:t>
            </a:r>
            <a:endParaRPr sz="950">
              <a:latin typeface="Arial"/>
              <a:cs typeface="Arial"/>
            </a:endParaRPr>
          </a:p>
          <a:p>
            <a:pPr marL="291084" marR="304467" indent="-222834">
              <a:lnSpc>
                <a:spcPct val="98029"/>
              </a:lnSpc>
              <a:spcBef>
                <a:spcPts val="1037"/>
              </a:spcBef>
              <a:tabLst>
                <a:tab pos="292100" algn="l"/>
              </a:tabLst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-2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		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-19" dirty="0">
                <a:latin typeface="Arial"/>
                <a:cs typeface="Arial"/>
              </a:rPr>
              <a:t>li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12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pag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2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tá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4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</a:t>
            </a:r>
            <a:r>
              <a:rPr sz="950" spc="-4" dirty="0">
                <a:latin typeface="Arial"/>
                <a:cs typeface="Arial"/>
              </a:rPr>
              <a:t>ued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 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9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ó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82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h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63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10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4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</a:t>
            </a:r>
            <a:r>
              <a:rPr sz="950" spc="9" dirty="0">
                <a:latin typeface="Arial"/>
                <a:cs typeface="Arial"/>
              </a:rPr>
              <a:t>%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7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9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15</a:t>
            </a:r>
            <a:r>
              <a:rPr sz="950" spc="0" dirty="0">
                <a:latin typeface="Arial"/>
                <a:cs typeface="Arial"/>
              </a:rPr>
              <a:t>%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ck</a:t>
            </a:r>
            <a:r>
              <a:rPr sz="950" spc="-4" dirty="0">
                <a:latin typeface="Arial"/>
                <a:cs typeface="Arial"/>
              </a:rPr>
              <a:t>et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76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4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%.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25F1166E-A8AA-4576-953E-914B816E7493}"/>
              </a:ext>
            </a:extLst>
          </p:cNvPr>
          <p:cNvSpPr txBox="1"/>
          <p:nvPr/>
        </p:nvSpPr>
        <p:spPr>
          <a:xfrm>
            <a:off x="4242436" y="4593591"/>
            <a:ext cx="3276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TE= HS-HE, te=TE-1</a:t>
            </a:r>
          </a:p>
          <a:p>
            <a:r>
              <a:rPr lang="es-ES" sz="1000" dirty="0"/>
              <a:t>PHE=HE/100, PHS=HS/100</a:t>
            </a:r>
          </a:p>
          <a:p>
            <a:r>
              <a:rPr lang="es-ES" sz="1000" dirty="0"/>
              <a:t>Cuota=1000, cuota1=(te*600), </a:t>
            </a:r>
            <a:r>
              <a:rPr lang="es-ES" sz="1000" dirty="0" err="1"/>
              <a:t>cuotaF</a:t>
            </a:r>
            <a:r>
              <a:rPr lang="es-ES" sz="1000" dirty="0"/>
              <a:t>=cuota+cuota1</a:t>
            </a:r>
            <a:endParaRPr lang="es-MX" sz="1000" dirty="0"/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D66523E-C1FA-4CA4-9448-2409CAC74CD0}"/>
              </a:ext>
            </a:extLst>
          </p:cNvPr>
          <p:cNvCxnSpPr>
            <a:cxnSpLocks/>
          </p:cNvCxnSpPr>
          <p:nvPr/>
        </p:nvCxnSpPr>
        <p:spPr>
          <a:xfrm>
            <a:off x="4708524" y="4461507"/>
            <a:ext cx="11748" cy="20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D4BCFCF-AF99-4427-A695-B82B89D467CC}"/>
              </a:ext>
            </a:extLst>
          </p:cNvPr>
          <p:cNvCxnSpPr>
            <a:cxnSpLocks/>
          </p:cNvCxnSpPr>
          <p:nvPr/>
        </p:nvCxnSpPr>
        <p:spPr>
          <a:xfrm flipH="1" flipV="1">
            <a:off x="7204121" y="3370422"/>
            <a:ext cx="33610" cy="2025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7213DAA3-F43B-42F4-B326-AD73F4AB56CC}"/>
              </a:ext>
            </a:extLst>
          </p:cNvPr>
          <p:cNvCxnSpPr/>
          <p:nvPr/>
        </p:nvCxnSpPr>
        <p:spPr>
          <a:xfrm flipH="1">
            <a:off x="4819650" y="7451083"/>
            <a:ext cx="1560461" cy="17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B3390FF9-EC29-4754-94D1-4A920CBD0FE7}"/>
              </a:ext>
            </a:extLst>
          </p:cNvPr>
          <p:cNvCxnSpPr>
            <a:cxnSpLocks/>
          </p:cNvCxnSpPr>
          <p:nvPr/>
        </p:nvCxnSpPr>
        <p:spPr>
          <a:xfrm flipH="1" flipV="1">
            <a:off x="4808221" y="6296225"/>
            <a:ext cx="6191" cy="277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3D54B3-822F-46D2-8756-F68A6B70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9" t="6954" r="37900" b="8748"/>
          <a:stretch/>
        </p:blipFill>
        <p:spPr>
          <a:xfrm>
            <a:off x="882650" y="1003300"/>
            <a:ext cx="3733800" cy="3581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39AF7F-B02D-49BC-AD20-598DF5C3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1" t="7174" r="37899" b="6733"/>
          <a:stretch/>
        </p:blipFill>
        <p:spPr>
          <a:xfrm>
            <a:off x="882650" y="5346701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6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0E3A6EA6-8C47-462A-80D2-B4EC5140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835525" y="3616325"/>
            <a:ext cx="666750" cy="222250"/>
          </a:xfrm>
          <a:custGeom>
            <a:avLst/>
            <a:gdLst/>
            <a:ahLst/>
            <a:cxnLst/>
            <a:rect l="l" t="t" r="r" b="b"/>
            <a:pathLst>
              <a:path w="666750" h="222250">
                <a:moveTo>
                  <a:pt x="27304" y="0"/>
                </a:moveTo>
                <a:lnTo>
                  <a:pt x="13335" y="3175"/>
                </a:lnTo>
                <a:lnTo>
                  <a:pt x="3810" y="12700"/>
                </a:lnTo>
                <a:lnTo>
                  <a:pt x="0" y="26669"/>
                </a:lnTo>
                <a:lnTo>
                  <a:pt x="0" y="27939"/>
                </a:lnTo>
                <a:lnTo>
                  <a:pt x="0" y="194944"/>
                </a:lnTo>
                <a:lnTo>
                  <a:pt x="3175" y="208279"/>
                </a:lnTo>
                <a:lnTo>
                  <a:pt x="12700" y="218439"/>
                </a:lnTo>
                <a:lnTo>
                  <a:pt x="26035" y="222250"/>
                </a:lnTo>
                <a:lnTo>
                  <a:pt x="27304" y="222250"/>
                </a:lnTo>
                <a:lnTo>
                  <a:pt x="638810" y="222250"/>
                </a:lnTo>
                <a:lnTo>
                  <a:pt x="652779" y="218439"/>
                </a:lnTo>
                <a:lnTo>
                  <a:pt x="662304" y="208914"/>
                </a:lnTo>
                <a:lnTo>
                  <a:pt x="666114" y="195579"/>
                </a:lnTo>
                <a:lnTo>
                  <a:pt x="666750" y="194944"/>
                </a:lnTo>
                <a:lnTo>
                  <a:pt x="666750" y="27939"/>
                </a:lnTo>
                <a:lnTo>
                  <a:pt x="662939" y="13969"/>
                </a:lnTo>
                <a:lnTo>
                  <a:pt x="653414" y="3809"/>
                </a:lnTo>
                <a:lnTo>
                  <a:pt x="640714" y="0"/>
                </a:lnTo>
                <a:lnTo>
                  <a:pt x="638810" y="0"/>
                </a:lnTo>
                <a:lnTo>
                  <a:pt x="273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5725" y="3986529"/>
            <a:ext cx="8254" cy="17145"/>
          </a:xfrm>
          <a:custGeom>
            <a:avLst/>
            <a:gdLst/>
            <a:ahLst/>
            <a:cxnLst/>
            <a:rect l="l" t="t" r="r" b="b"/>
            <a:pathLst>
              <a:path w="8254" h="17145">
                <a:moveTo>
                  <a:pt x="8254" y="0"/>
                </a:moveTo>
                <a:lnTo>
                  <a:pt x="0" y="15875"/>
                </a:lnTo>
                <a:lnTo>
                  <a:pt x="3175" y="17145"/>
                </a:lnTo>
                <a:lnTo>
                  <a:pt x="6350" y="15875"/>
                </a:lnTo>
                <a:lnTo>
                  <a:pt x="8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32070" y="3986529"/>
            <a:ext cx="36829" cy="74295"/>
          </a:xfrm>
          <a:custGeom>
            <a:avLst/>
            <a:gdLst/>
            <a:ahLst/>
            <a:cxnLst/>
            <a:rect l="l" t="t" r="r" b="b"/>
            <a:pathLst>
              <a:path w="36829" h="74295">
                <a:moveTo>
                  <a:pt x="32384" y="12700"/>
                </a:moveTo>
                <a:lnTo>
                  <a:pt x="32384" y="0"/>
                </a:lnTo>
                <a:lnTo>
                  <a:pt x="0" y="634"/>
                </a:lnTo>
                <a:lnTo>
                  <a:pt x="36829" y="74295"/>
                </a:lnTo>
                <a:lnTo>
                  <a:pt x="32384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3820" y="3834129"/>
            <a:ext cx="42544" cy="226695"/>
          </a:xfrm>
          <a:custGeom>
            <a:avLst/>
            <a:gdLst/>
            <a:ahLst/>
            <a:cxnLst/>
            <a:rect l="l" t="t" r="r" b="b"/>
            <a:pathLst>
              <a:path w="42544" h="226695">
                <a:moveTo>
                  <a:pt x="5079" y="169545"/>
                </a:moveTo>
                <a:lnTo>
                  <a:pt x="5079" y="226695"/>
                </a:lnTo>
                <a:lnTo>
                  <a:pt x="42544" y="152400"/>
                </a:lnTo>
                <a:lnTo>
                  <a:pt x="10159" y="152400"/>
                </a:lnTo>
                <a:lnTo>
                  <a:pt x="8254" y="168275"/>
                </a:lnTo>
                <a:lnTo>
                  <a:pt x="9525" y="165100"/>
                </a:lnTo>
                <a:lnTo>
                  <a:pt x="8254" y="168275"/>
                </a:lnTo>
                <a:lnTo>
                  <a:pt x="5079" y="169545"/>
                </a:lnTo>
                <a:close/>
              </a:path>
              <a:path w="42544" h="226695">
                <a:moveTo>
                  <a:pt x="0" y="4445"/>
                </a:moveTo>
                <a:lnTo>
                  <a:pt x="634" y="152400"/>
                </a:lnTo>
                <a:lnTo>
                  <a:pt x="634" y="165100"/>
                </a:lnTo>
                <a:lnTo>
                  <a:pt x="5079" y="226695"/>
                </a:lnTo>
                <a:lnTo>
                  <a:pt x="5079" y="169545"/>
                </a:lnTo>
                <a:lnTo>
                  <a:pt x="1904" y="168275"/>
                </a:lnTo>
                <a:lnTo>
                  <a:pt x="10159" y="152400"/>
                </a:lnTo>
                <a:lnTo>
                  <a:pt x="9525" y="4445"/>
                </a:lnTo>
                <a:lnTo>
                  <a:pt x="8254" y="1270"/>
                </a:lnTo>
                <a:lnTo>
                  <a:pt x="4444" y="0"/>
                </a:lnTo>
                <a:lnTo>
                  <a:pt x="1269" y="1270"/>
                </a:lnTo>
                <a:lnTo>
                  <a:pt x="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4400" y="4060825"/>
            <a:ext cx="889000" cy="222249"/>
          </a:xfrm>
          <a:custGeom>
            <a:avLst/>
            <a:gdLst/>
            <a:ahLst/>
            <a:cxnLst/>
            <a:rect l="l" t="t" r="r" b="b"/>
            <a:pathLst>
              <a:path w="889000" h="222249">
                <a:moveTo>
                  <a:pt x="177164" y="0"/>
                </a:moveTo>
                <a:lnTo>
                  <a:pt x="889000" y="0"/>
                </a:lnTo>
                <a:lnTo>
                  <a:pt x="707389" y="222249"/>
                </a:lnTo>
                <a:lnTo>
                  <a:pt x="0" y="222249"/>
                </a:lnTo>
                <a:lnTo>
                  <a:pt x="17716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32070" y="4431664"/>
            <a:ext cx="36829" cy="73660"/>
          </a:xfrm>
          <a:custGeom>
            <a:avLst/>
            <a:gdLst/>
            <a:ahLst/>
            <a:cxnLst/>
            <a:rect l="l" t="t" r="r" b="b"/>
            <a:pathLst>
              <a:path w="36829" h="73660">
                <a:moveTo>
                  <a:pt x="32384" y="12065"/>
                </a:moveTo>
                <a:lnTo>
                  <a:pt x="32384" y="0"/>
                </a:lnTo>
                <a:lnTo>
                  <a:pt x="0" y="0"/>
                </a:lnTo>
                <a:lnTo>
                  <a:pt x="36829" y="73660"/>
                </a:lnTo>
                <a:lnTo>
                  <a:pt x="32384" y="12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8900" y="443166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175" y="15875"/>
                </a:moveTo>
                <a:lnTo>
                  <a:pt x="0" y="73660"/>
                </a:lnTo>
                <a:lnTo>
                  <a:pt x="37464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5725" y="4431664"/>
            <a:ext cx="7620" cy="16510"/>
          </a:xfrm>
          <a:custGeom>
            <a:avLst/>
            <a:gdLst/>
            <a:ahLst/>
            <a:cxnLst/>
            <a:rect l="l" t="t" r="r" b="b"/>
            <a:pathLst>
              <a:path w="7620" h="16510">
                <a:moveTo>
                  <a:pt x="7620" y="0"/>
                </a:moveTo>
                <a:lnTo>
                  <a:pt x="0" y="15875"/>
                </a:lnTo>
                <a:lnTo>
                  <a:pt x="3175" y="1651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63820" y="4278630"/>
            <a:ext cx="42544" cy="226694"/>
          </a:xfrm>
          <a:custGeom>
            <a:avLst/>
            <a:gdLst/>
            <a:ahLst/>
            <a:cxnLst/>
            <a:rect l="l" t="t" r="r" b="b"/>
            <a:pathLst>
              <a:path w="42544" h="226694">
                <a:moveTo>
                  <a:pt x="8254" y="168909"/>
                </a:moveTo>
                <a:lnTo>
                  <a:pt x="42544" y="153034"/>
                </a:lnTo>
                <a:lnTo>
                  <a:pt x="9525" y="153034"/>
                </a:lnTo>
                <a:lnTo>
                  <a:pt x="5079" y="169544"/>
                </a:lnTo>
                <a:lnTo>
                  <a:pt x="1904" y="168909"/>
                </a:lnTo>
                <a:lnTo>
                  <a:pt x="634" y="153034"/>
                </a:lnTo>
                <a:lnTo>
                  <a:pt x="634" y="165100"/>
                </a:lnTo>
                <a:lnTo>
                  <a:pt x="5079" y="226694"/>
                </a:lnTo>
                <a:lnTo>
                  <a:pt x="8254" y="168909"/>
                </a:lnTo>
                <a:lnTo>
                  <a:pt x="9525" y="165100"/>
                </a:lnTo>
                <a:lnTo>
                  <a:pt x="8254" y="168909"/>
                </a:lnTo>
                <a:close/>
              </a:path>
              <a:path w="42544" h="226694">
                <a:moveTo>
                  <a:pt x="0" y="5079"/>
                </a:moveTo>
                <a:lnTo>
                  <a:pt x="634" y="153034"/>
                </a:lnTo>
                <a:lnTo>
                  <a:pt x="1904" y="168909"/>
                </a:lnTo>
                <a:lnTo>
                  <a:pt x="9525" y="153034"/>
                </a:lnTo>
                <a:lnTo>
                  <a:pt x="9525" y="5079"/>
                </a:lnTo>
                <a:lnTo>
                  <a:pt x="8254" y="1269"/>
                </a:lnTo>
                <a:lnTo>
                  <a:pt x="4444" y="0"/>
                </a:lnTo>
                <a:lnTo>
                  <a:pt x="1269" y="1269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0390" y="4505324"/>
            <a:ext cx="1445260" cy="444500"/>
          </a:xfrm>
          <a:custGeom>
            <a:avLst/>
            <a:gdLst/>
            <a:ahLst/>
            <a:cxnLst/>
            <a:rect l="l" t="t" r="r" b="b"/>
            <a:pathLst>
              <a:path w="1445260" h="444500">
                <a:moveTo>
                  <a:pt x="721995" y="0"/>
                </a:moveTo>
                <a:lnTo>
                  <a:pt x="0" y="222250"/>
                </a:lnTo>
                <a:lnTo>
                  <a:pt x="721995" y="444500"/>
                </a:lnTo>
                <a:lnTo>
                  <a:pt x="1445260" y="222250"/>
                </a:lnTo>
                <a:lnTo>
                  <a:pt x="721995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35650" y="4950459"/>
            <a:ext cx="1110615" cy="332739"/>
          </a:xfrm>
          <a:custGeom>
            <a:avLst/>
            <a:gdLst/>
            <a:ahLst/>
            <a:cxnLst/>
            <a:rect l="l" t="t" r="r" b="b"/>
            <a:pathLst>
              <a:path w="1110615" h="332739">
                <a:moveTo>
                  <a:pt x="0" y="311150"/>
                </a:moveTo>
                <a:lnTo>
                  <a:pt x="12700" y="313054"/>
                </a:lnTo>
                <a:lnTo>
                  <a:pt x="25400" y="314325"/>
                </a:lnTo>
                <a:lnTo>
                  <a:pt x="38100" y="315595"/>
                </a:lnTo>
                <a:lnTo>
                  <a:pt x="50800" y="316864"/>
                </a:lnTo>
                <a:lnTo>
                  <a:pt x="63500" y="318135"/>
                </a:lnTo>
                <a:lnTo>
                  <a:pt x="76200" y="319404"/>
                </a:lnTo>
                <a:lnTo>
                  <a:pt x="88900" y="320039"/>
                </a:lnTo>
                <a:lnTo>
                  <a:pt x="101600" y="321310"/>
                </a:lnTo>
                <a:lnTo>
                  <a:pt x="114300" y="322579"/>
                </a:lnTo>
                <a:lnTo>
                  <a:pt x="126364" y="323214"/>
                </a:lnTo>
                <a:lnTo>
                  <a:pt x="139064" y="324485"/>
                </a:lnTo>
                <a:lnTo>
                  <a:pt x="142875" y="325120"/>
                </a:lnTo>
                <a:lnTo>
                  <a:pt x="156210" y="326389"/>
                </a:lnTo>
                <a:lnTo>
                  <a:pt x="169545" y="327025"/>
                </a:lnTo>
                <a:lnTo>
                  <a:pt x="182245" y="328295"/>
                </a:lnTo>
                <a:lnTo>
                  <a:pt x="195579" y="328929"/>
                </a:lnTo>
                <a:lnTo>
                  <a:pt x="208279" y="329564"/>
                </a:lnTo>
                <a:lnTo>
                  <a:pt x="220345" y="330200"/>
                </a:lnTo>
                <a:lnTo>
                  <a:pt x="233045" y="330835"/>
                </a:lnTo>
                <a:lnTo>
                  <a:pt x="245110" y="331470"/>
                </a:lnTo>
                <a:lnTo>
                  <a:pt x="257175" y="332739"/>
                </a:lnTo>
                <a:lnTo>
                  <a:pt x="259714" y="332739"/>
                </a:lnTo>
                <a:lnTo>
                  <a:pt x="283210" y="332739"/>
                </a:lnTo>
                <a:lnTo>
                  <a:pt x="304164" y="332739"/>
                </a:lnTo>
                <a:lnTo>
                  <a:pt x="322579" y="332104"/>
                </a:lnTo>
                <a:lnTo>
                  <a:pt x="339089" y="332104"/>
                </a:lnTo>
                <a:lnTo>
                  <a:pt x="353060" y="331470"/>
                </a:lnTo>
                <a:lnTo>
                  <a:pt x="365760" y="331470"/>
                </a:lnTo>
                <a:lnTo>
                  <a:pt x="376554" y="330835"/>
                </a:lnTo>
                <a:lnTo>
                  <a:pt x="386079" y="330200"/>
                </a:lnTo>
                <a:lnTo>
                  <a:pt x="394335" y="330200"/>
                </a:lnTo>
                <a:lnTo>
                  <a:pt x="401954" y="329564"/>
                </a:lnTo>
                <a:lnTo>
                  <a:pt x="408939" y="328929"/>
                </a:lnTo>
                <a:lnTo>
                  <a:pt x="415289" y="328929"/>
                </a:lnTo>
                <a:lnTo>
                  <a:pt x="419100" y="328929"/>
                </a:lnTo>
                <a:lnTo>
                  <a:pt x="431800" y="327660"/>
                </a:lnTo>
                <a:lnTo>
                  <a:pt x="444500" y="327025"/>
                </a:lnTo>
                <a:lnTo>
                  <a:pt x="457200" y="325754"/>
                </a:lnTo>
                <a:lnTo>
                  <a:pt x="470535" y="324485"/>
                </a:lnTo>
                <a:lnTo>
                  <a:pt x="482600" y="323214"/>
                </a:lnTo>
                <a:lnTo>
                  <a:pt x="495300" y="321945"/>
                </a:lnTo>
                <a:lnTo>
                  <a:pt x="506095" y="320675"/>
                </a:lnTo>
                <a:lnTo>
                  <a:pt x="518795" y="318770"/>
                </a:lnTo>
                <a:lnTo>
                  <a:pt x="530860" y="317500"/>
                </a:lnTo>
                <a:lnTo>
                  <a:pt x="542925" y="315595"/>
                </a:lnTo>
                <a:lnTo>
                  <a:pt x="555625" y="313689"/>
                </a:lnTo>
                <a:lnTo>
                  <a:pt x="568325" y="311785"/>
                </a:lnTo>
                <a:lnTo>
                  <a:pt x="581660" y="309245"/>
                </a:lnTo>
                <a:lnTo>
                  <a:pt x="582295" y="309245"/>
                </a:lnTo>
                <a:lnTo>
                  <a:pt x="594995" y="307975"/>
                </a:lnTo>
                <a:lnTo>
                  <a:pt x="607060" y="306704"/>
                </a:lnTo>
                <a:lnTo>
                  <a:pt x="619760" y="304800"/>
                </a:lnTo>
                <a:lnTo>
                  <a:pt x="632460" y="302895"/>
                </a:lnTo>
                <a:lnTo>
                  <a:pt x="645160" y="300989"/>
                </a:lnTo>
                <a:lnTo>
                  <a:pt x="657860" y="299085"/>
                </a:lnTo>
                <a:lnTo>
                  <a:pt x="661670" y="298450"/>
                </a:lnTo>
                <a:lnTo>
                  <a:pt x="674370" y="297179"/>
                </a:lnTo>
                <a:lnTo>
                  <a:pt x="687070" y="295275"/>
                </a:lnTo>
                <a:lnTo>
                  <a:pt x="699134" y="294004"/>
                </a:lnTo>
                <a:lnTo>
                  <a:pt x="711834" y="292100"/>
                </a:lnTo>
                <a:lnTo>
                  <a:pt x="723900" y="290195"/>
                </a:lnTo>
                <a:lnTo>
                  <a:pt x="736600" y="288289"/>
                </a:lnTo>
                <a:lnTo>
                  <a:pt x="749300" y="287020"/>
                </a:lnTo>
                <a:lnTo>
                  <a:pt x="761365" y="285750"/>
                </a:lnTo>
                <a:lnTo>
                  <a:pt x="772795" y="284479"/>
                </a:lnTo>
                <a:lnTo>
                  <a:pt x="784859" y="283210"/>
                </a:lnTo>
                <a:lnTo>
                  <a:pt x="796925" y="281939"/>
                </a:lnTo>
                <a:lnTo>
                  <a:pt x="809625" y="280670"/>
                </a:lnTo>
                <a:lnTo>
                  <a:pt x="822959" y="279400"/>
                </a:lnTo>
                <a:lnTo>
                  <a:pt x="836295" y="278129"/>
                </a:lnTo>
                <a:lnTo>
                  <a:pt x="850265" y="276860"/>
                </a:lnTo>
                <a:lnTo>
                  <a:pt x="850900" y="276860"/>
                </a:lnTo>
                <a:lnTo>
                  <a:pt x="862965" y="276225"/>
                </a:lnTo>
                <a:lnTo>
                  <a:pt x="875029" y="274954"/>
                </a:lnTo>
                <a:lnTo>
                  <a:pt x="887095" y="274320"/>
                </a:lnTo>
                <a:lnTo>
                  <a:pt x="899159" y="273050"/>
                </a:lnTo>
                <a:lnTo>
                  <a:pt x="911859" y="271779"/>
                </a:lnTo>
                <a:lnTo>
                  <a:pt x="924559" y="271145"/>
                </a:lnTo>
                <a:lnTo>
                  <a:pt x="937259" y="269875"/>
                </a:lnTo>
                <a:lnTo>
                  <a:pt x="950595" y="269239"/>
                </a:lnTo>
                <a:lnTo>
                  <a:pt x="964565" y="268604"/>
                </a:lnTo>
                <a:lnTo>
                  <a:pt x="965200" y="268604"/>
                </a:lnTo>
                <a:lnTo>
                  <a:pt x="977265" y="268604"/>
                </a:lnTo>
                <a:lnTo>
                  <a:pt x="988695" y="268604"/>
                </a:lnTo>
                <a:lnTo>
                  <a:pt x="1001395" y="268604"/>
                </a:lnTo>
                <a:lnTo>
                  <a:pt x="1013459" y="267970"/>
                </a:lnTo>
                <a:lnTo>
                  <a:pt x="1026159" y="267970"/>
                </a:lnTo>
                <a:lnTo>
                  <a:pt x="1038225" y="267970"/>
                </a:lnTo>
                <a:lnTo>
                  <a:pt x="1051559" y="267970"/>
                </a:lnTo>
                <a:lnTo>
                  <a:pt x="1064259" y="267335"/>
                </a:lnTo>
                <a:lnTo>
                  <a:pt x="1077595" y="267335"/>
                </a:lnTo>
                <a:lnTo>
                  <a:pt x="1090929" y="267335"/>
                </a:lnTo>
                <a:lnTo>
                  <a:pt x="1104265" y="267335"/>
                </a:lnTo>
                <a:lnTo>
                  <a:pt x="1110615" y="267335"/>
                </a:lnTo>
                <a:lnTo>
                  <a:pt x="1110615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35650" y="4728209"/>
            <a:ext cx="554989" cy="635"/>
          </a:xfrm>
          <a:custGeom>
            <a:avLst/>
            <a:gdLst/>
            <a:ahLst/>
            <a:cxnLst/>
            <a:rect l="l" t="t" r="r" b="b"/>
            <a:pathLst>
              <a:path w="554989" h="635">
                <a:moveTo>
                  <a:pt x="0" y="0"/>
                </a:moveTo>
                <a:lnTo>
                  <a:pt x="554989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86830" y="4723130"/>
            <a:ext cx="10160" cy="168275"/>
          </a:xfrm>
          <a:custGeom>
            <a:avLst/>
            <a:gdLst/>
            <a:ahLst/>
            <a:cxnLst/>
            <a:rect l="l" t="t" r="r" b="b"/>
            <a:pathLst>
              <a:path w="10160" h="168275">
                <a:moveTo>
                  <a:pt x="8890" y="152400"/>
                </a:moveTo>
                <a:lnTo>
                  <a:pt x="10160" y="4444"/>
                </a:lnTo>
                <a:lnTo>
                  <a:pt x="8255" y="1269"/>
                </a:lnTo>
                <a:lnTo>
                  <a:pt x="5080" y="0"/>
                </a:lnTo>
                <a:lnTo>
                  <a:pt x="2540" y="1269"/>
                </a:lnTo>
                <a:lnTo>
                  <a:pt x="635" y="4444"/>
                </a:lnTo>
                <a:lnTo>
                  <a:pt x="0" y="152400"/>
                </a:lnTo>
                <a:lnTo>
                  <a:pt x="0" y="165100"/>
                </a:lnTo>
                <a:lnTo>
                  <a:pt x="1270" y="168275"/>
                </a:lnTo>
                <a:lnTo>
                  <a:pt x="889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91275" y="487616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240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81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55080" y="4875530"/>
            <a:ext cx="73660" cy="74294"/>
          </a:xfrm>
          <a:custGeom>
            <a:avLst/>
            <a:gdLst/>
            <a:ahLst/>
            <a:cxnLst/>
            <a:rect l="l" t="t" r="r" b="b"/>
            <a:pathLst>
              <a:path w="73660" h="74294">
                <a:moveTo>
                  <a:pt x="31750" y="0"/>
                </a:moveTo>
                <a:lnTo>
                  <a:pt x="0" y="0"/>
                </a:lnTo>
                <a:lnTo>
                  <a:pt x="36195" y="74294"/>
                </a:lnTo>
                <a:lnTo>
                  <a:pt x="36195" y="17144"/>
                </a:lnTo>
                <a:lnTo>
                  <a:pt x="40005" y="15875"/>
                </a:lnTo>
                <a:lnTo>
                  <a:pt x="73660" y="634"/>
                </a:lnTo>
                <a:lnTo>
                  <a:pt x="40640" y="0"/>
                </a:lnTo>
                <a:lnTo>
                  <a:pt x="40640" y="12700"/>
                </a:lnTo>
                <a:lnTo>
                  <a:pt x="40640" y="0"/>
                </a:lnTo>
                <a:lnTo>
                  <a:pt x="33020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45890" y="4728209"/>
            <a:ext cx="443864" cy="635"/>
          </a:xfrm>
          <a:custGeom>
            <a:avLst/>
            <a:gdLst/>
            <a:ahLst/>
            <a:cxnLst/>
            <a:rect l="l" t="t" r="r" b="b"/>
            <a:pathLst>
              <a:path w="443864" h="635">
                <a:moveTo>
                  <a:pt x="443864" y="0"/>
                </a:moveTo>
                <a:lnTo>
                  <a:pt x="0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41445" y="4723130"/>
            <a:ext cx="8889" cy="279400"/>
          </a:xfrm>
          <a:custGeom>
            <a:avLst/>
            <a:gdLst/>
            <a:ahLst/>
            <a:cxnLst/>
            <a:rect l="l" t="t" r="r" b="b"/>
            <a:pathLst>
              <a:path w="8889" h="279400">
                <a:moveTo>
                  <a:pt x="8889" y="263525"/>
                </a:moveTo>
                <a:lnTo>
                  <a:pt x="8889" y="4444"/>
                </a:lnTo>
                <a:lnTo>
                  <a:pt x="7619" y="1269"/>
                </a:lnTo>
                <a:lnTo>
                  <a:pt x="4444" y="0"/>
                </a:lnTo>
                <a:lnTo>
                  <a:pt x="634" y="1269"/>
                </a:lnTo>
                <a:lnTo>
                  <a:pt x="0" y="4444"/>
                </a:lnTo>
                <a:lnTo>
                  <a:pt x="0" y="276225"/>
                </a:lnTo>
                <a:lnTo>
                  <a:pt x="1269" y="279400"/>
                </a:lnTo>
                <a:lnTo>
                  <a:pt x="8889" y="2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45890" y="4986655"/>
            <a:ext cx="37464" cy="74294"/>
          </a:xfrm>
          <a:custGeom>
            <a:avLst/>
            <a:gdLst/>
            <a:ahLst/>
            <a:cxnLst/>
            <a:rect l="l" t="t" r="r" b="b"/>
            <a:pathLst>
              <a:path w="37464" h="74294">
                <a:moveTo>
                  <a:pt x="3810" y="15875"/>
                </a:moveTo>
                <a:lnTo>
                  <a:pt x="0" y="17144"/>
                </a:lnTo>
                <a:lnTo>
                  <a:pt x="635" y="74294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09695" y="4986655"/>
            <a:ext cx="73659" cy="74294"/>
          </a:xfrm>
          <a:custGeom>
            <a:avLst/>
            <a:gdLst/>
            <a:ahLst/>
            <a:cxnLst/>
            <a:rect l="l" t="t" r="r" b="b"/>
            <a:pathLst>
              <a:path w="73659" h="74294">
                <a:moveTo>
                  <a:pt x="31750" y="0"/>
                </a:moveTo>
                <a:lnTo>
                  <a:pt x="0" y="634"/>
                </a:lnTo>
                <a:lnTo>
                  <a:pt x="36829" y="74294"/>
                </a:lnTo>
                <a:lnTo>
                  <a:pt x="36194" y="17144"/>
                </a:lnTo>
                <a:lnTo>
                  <a:pt x="40004" y="15875"/>
                </a:lnTo>
                <a:lnTo>
                  <a:pt x="73659" y="0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19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91275" y="5283199"/>
            <a:ext cx="635" cy="1222375"/>
          </a:xfrm>
          <a:custGeom>
            <a:avLst/>
            <a:gdLst/>
            <a:ahLst/>
            <a:cxnLst/>
            <a:rect l="l" t="t" r="r" b="b"/>
            <a:pathLst>
              <a:path w="635" h="1222375">
                <a:moveTo>
                  <a:pt x="0" y="0"/>
                </a:moveTo>
                <a:lnTo>
                  <a:pt x="635" y="122237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82845" y="6470014"/>
            <a:ext cx="74294" cy="36830"/>
          </a:xfrm>
          <a:custGeom>
            <a:avLst/>
            <a:gdLst/>
            <a:ahLst/>
            <a:cxnLst/>
            <a:rect l="l" t="t" r="r" b="b"/>
            <a:pathLst>
              <a:path w="74294" h="36829">
                <a:moveTo>
                  <a:pt x="12700" y="32385"/>
                </a:moveTo>
                <a:lnTo>
                  <a:pt x="15875" y="34290"/>
                </a:lnTo>
                <a:lnTo>
                  <a:pt x="74294" y="36830"/>
                </a:lnTo>
                <a:lnTo>
                  <a:pt x="0" y="0"/>
                </a:lnTo>
                <a:lnTo>
                  <a:pt x="0" y="32385"/>
                </a:lnTo>
                <a:lnTo>
                  <a:pt x="12700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82845" y="6506844"/>
            <a:ext cx="74294" cy="37464"/>
          </a:xfrm>
          <a:custGeom>
            <a:avLst/>
            <a:gdLst/>
            <a:ahLst/>
            <a:cxnLst/>
            <a:rect l="l" t="t" r="r" b="b"/>
            <a:pathLst>
              <a:path w="74294" h="37465">
                <a:moveTo>
                  <a:pt x="12700" y="5080"/>
                </a:moveTo>
                <a:lnTo>
                  <a:pt x="0" y="4445"/>
                </a:lnTo>
                <a:lnTo>
                  <a:pt x="0" y="37465"/>
                </a:lnTo>
                <a:lnTo>
                  <a:pt x="74294" y="0"/>
                </a:lnTo>
                <a:lnTo>
                  <a:pt x="1270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7775" y="6470014"/>
            <a:ext cx="1337945" cy="74295"/>
          </a:xfrm>
          <a:custGeom>
            <a:avLst/>
            <a:gdLst/>
            <a:ahLst/>
            <a:cxnLst/>
            <a:rect l="l" t="t" r="r" b="b"/>
            <a:pathLst>
              <a:path w="1337945" h="74295">
                <a:moveTo>
                  <a:pt x="1337945" y="36195"/>
                </a:moveTo>
                <a:lnTo>
                  <a:pt x="1336039" y="33020"/>
                </a:lnTo>
                <a:lnTo>
                  <a:pt x="1333500" y="31750"/>
                </a:lnTo>
                <a:lnTo>
                  <a:pt x="73660" y="32385"/>
                </a:lnTo>
                <a:lnTo>
                  <a:pt x="73660" y="0"/>
                </a:lnTo>
                <a:lnTo>
                  <a:pt x="61595" y="32385"/>
                </a:lnTo>
                <a:lnTo>
                  <a:pt x="61595" y="41910"/>
                </a:lnTo>
                <a:lnTo>
                  <a:pt x="57785" y="34290"/>
                </a:lnTo>
                <a:lnTo>
                  <a:pt x="0" y="36830"/>
                </a:lnTo>
                <a:lnTo>
                  <a:pt x="73660" y="74295"/>
                </a:lnTo>
                <a:lnTo>
                  <a:pt x="57785" y="40005"/>
                </a:lnTo>
                <a:lnTo>
                  <a:pt x="57150" y="36830"/>
                </a:lnTo>
                <a:lnTo>
                  <a:pt x="57785" y="40005"/>
                </a:lnTo>
                <a:lnTo>
                  <a:pt x="73660" y="74295"/>
                </a:lnTo>
                <a:lnTo>
                  <a:pt x="73660" y="41275"/>
                </a:lnTo>
                <a:lnTo>
                  <a:pt x="1333500" y="40640"/>
                </a:lnTo>
                <a:lnTo>
                  <a:pt x="1336039" y="40005"/>
                </a:lnTo>
                <a:lnTo>
                  <a:pt x="1337945" y="36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57775" y="6470014"/>
            <a:ext cx="73660" cy="41910"/>
          </a:xfrm>
          <a:custGeom>
            <a:avLst/>
            <a:gdLst/>
            <a:ahLst/>
            <a:cxnLst/>
            <a:rect l="l" t="t" r="r" b="b"/>
            <a:pathLst>
              <a:path w="73660" h="41910">
                <a:moveTo>
                  <a:pt x="57785" y="34290"/>
                </a:moveTo>
                <a:lnTo>
                  <a:pt x="61595" y="41910"/>
                </a:lnTo>
                <a:lnTo>
                  <a:pt x="61595" y="32385"/>
                </a:lnTo>
                <a:lnTo>
                  <a:pt x="73660" y="0"/>
                </a:lnTo>
                <a:lnTo>
                  <a:pt x="0" y="36830"/>
                </a:lnTo>
                <a:lnTo>
                  <a:pt x="57785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54600" y="6654800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09">
                <a:moveTo>
                  <a:pt x="6985" y="0"/>
                </a:moveTo>
                <a:lnTo>
                  <a:pt x="0" y="15239"/>
                </a:lnTo>
                <a:lnTo>
                  <a:pt x="2539" y="16509"/>
                </a:lnTo>
                <a:lnTo>
                  <a:pt x="5714" y="15239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20310" y="6654800"/>
            <a:ext cx="36829" cy="73660"/>
          </a:xfrm>
          <a:custGeom>
            <a:avLst/>
            <a:gdLst/>
            <a:ahLst/>
            <a:cxnLst/>
            <a:rect l="l" t="t" r="r" b="b"/>
            <a:pathLst>
              <a:path w="36829" h="73659">
                <a:moveTo>
                  <a:pt x="32385" y="12064"/>
                </a:moveTo>
                <a:lnTo>
                  <a:pt x="32385" y="0"/>
                </a:lnTo>
                <a:lnTo>
                  <a:pt x="0" y="0"/>
                </a:lnTo>
                <a:lnTo>
                  <a:pt x="36829" y="73659"/>
                </a:lnTo>
                <a:lnTo>
                  <a:pt x="32385" y="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2060" y="6501764"/>
            <a:ext cx="42544" cy="226695"/>
          </a:xfrm>
          <a:custGeom>
            <a:avLst/>
            <a:gdLst/>
            <a:ahLst/>
            <a:cxnLst/>
            <a:rect l="l" t="t" r="r" b="b"/>
            <a:pathLst>
              <a:path w="42544" h="226695">
                <a:moveTo>
                  <a:pt x="5079" y="169545"/>
                </a:moveTo>
                <a:lnTo>
                  <a:pt x="5079" y="226695"/>
                </a:lnTo>
                <a:lnTo>
                  <a:pt x="42544" y="153035"/>
                </a:lnTo>
                <a:lnTo>
                  <a:pt x="9525" y="153035"/>
                </a:lnTo>
                <a:lnTo>
                  <a:pt x="8254" y="168275"/>
                </a:lnTo>
                <a:lnTo>
                  <a:pt x="10160" y="165100"/>
                </a:lnTo>
                <a:lnTo>
                  <a:pt x="8254" y="168275"/>
                </a:lnTo>
                <a:lnTo>
                  <a:pt x="5079" y="169545"/>
                </a:lnTo>
                <a:close/>
              </a:path>
              <a:path w="42544" h="226695">
                <a:moveTo>
                  <a:pt x="0" y="4445"/>
                </a:moveTo>
                <a:lnTo>
                  <a:pt x="635" y="153035"/>
                </a:lnTo>
                <a:lnTo>
                  <a:pt x="635" y="165100"/>
                </a:lnTo>
                <a:lnTo>
                  <a:pt x="5079" y="226695"/>
                </a:lnTo>
                <a:lnTo>
                  <a:pt x="5079" y="169545"/>
                </a:lnTo>
                <a:lnTo>
                  <a:pt x="2539" y="168275"/>
                </a:lnTo>
                <a:lnTo>
                  <a:pt x="9525" y="153035"/>
                </a:lnTo>
                <a:lnTo>
                  <a:pt x="10160" y="4445"/>
                </a:lnTo>
                <a:lnTo>
                  <a:pt x="8254" y="1270"/>
                </a:lnTo>
                <a:lnTo>
                  <a:pt x="5079" y="0"/>
                </a:lnTo>
                <a:lnTo>
                  <a:pt x="1269" y="1270"/>
                </a:lnTo>
                <a:lnTo>
                  <a:pt x="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35525" y="6729094"/>
            <a:ext cx="554989" cy="222250"/>
          </a:xfrm>
          <a:custGeom>
            <a:avLst/>
            <a:gdLst/>
            <a:ahLst/>
            <a:cxnLst/>
            <a:rect l="l" t="t" r="r" b="b"/>
            <a:pathLst>
              <a:path w="554989" h="222250">
                <a:moveTo>
                  <a:pt x="27304" y="0"/>
                </a:moveTo>
                <a:lnTo>
                  <a:pt x="13335" y="3175"/>
                </a:lnTo>
                <a:lnTo>
                  <a:pt x="3810" y="12700"/>
                </a:lnTo>
                <a:lnTo>
                  <a:pt x="0" y="26035"/>
                </a:lnTo>
                <a:lnTo>
                  <a:pt x="0" y="27305"/>
                </a:lnTo>
                <a:lnTo>
                  <a:pt x="0" y="194310"/>
                </a:lnTo>
                <a:lnTo>
                  <a:pt x="3175" y="207645"/>
                </a:lnTo>
                <a:lnTo>
                  <a:pt x="12700" y="217805"/>
                </a:lnTo>
                <a:lnTo>
                  <a:pt x="25400" y="222250"/>
                </a:lnTo>
                <a:lnTo>
                  <a:pt x="27304" y="222250"/>
                </a:lnTo>
                <a:lnTo>
                  <a:pt x="527685" y="222250"/>
                </a:lnTo>
                <a:lnTo>
                  <a:pt x="541020" y="218440"/>
                </a:lnTo>
                <a:lnTo>
                  <a:pt x="551179" y="208915"/>
                </a:lnTo>
                <a:lnTo>
                  <a:pt x="554989" y="195580"/>
                </a:lnTo>
                <a:lnTo>
                  <a:pt x="554989" y="194310"/>
                </a:lnTo>
                <a:lnTo>
                  <a:pt x="554989" y="27305"/>
                </a:lnTo>
                <a:lnTo>
                  <a:pt x="551814" y="13335"/>
                </a:lnTo>
                <a:lnTo>
                  <a:pt x="542289" y="3810"/>
                </a:lnTo>
                <a:lnTo>
                  <a:pt x="528320" y="0"/>
                </a:lnTo>
                <a:lnTo>
                  <a:pt x="527685" y="0"/>
                </a:lnTo>
                <a:lnTo>
                  <a:pt x="273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12640" y="5506084"/>
            <a:ext cx="1111250" cy="333375"/>
          </a:xfrm>
          <a:custGeom>
            <a:avLst/>
            <a:gdLst/>
            <a:ahLst/>
            <a:cxnLst/>
            <a:rect l="l" t="t" r="r" b="b"/>
            <a:pathLst>
              <a:path w="1111250" h="333375">
                <a:moveTo>
                  <a:pt x="0" y="311150"/>
                </a:moveTo>
                <a:lnTo>
                  <a:pt x="12700" y="313054"/>
                </a:lnTo>
                <a:lnTo>
                  <a:pt x="25400" y="314325"/>
                </a:lnTo>
                <a:lnTo>
                  <a:pt x="38100" y="315595"/>
                </a:lnTo>
                <a:lnTo>
                  <a:pt x="50800" y="316864"/>
                </a:lnTo>
                <a:lnTo>
                  <a:pt x="63500" y="318135"/>
                </a:lnTo>
                <a:lnTo>
                  <a:pt x="76200" y="319404"/>
                </a:lnTo>
                <a:lnTo>
                  <a:pt x="88900" y="320675"/>
                </a:lnTo>
                <a:lnTo>
                  <a:pt x="101600" y="321310"/>
                </a:lnTo>
                <a:lnTo>
                  <a:pt x="113664" y="322579"/>
                </a:lnTo>
                <a:lnTo>
                  <a:pt x="126364" y="323850"/>
                </a:lnTo>
                <a:lnTo>
                  <a:pt x="139064" y="324485"/>
                </a:lnTo>
                <a:lnTo>
                  <a:pt x="143510" y="325120"/>
                </a:lnTo>
                <a:lnTo>
                  <a:pt x="156845" y="326389"/>
                </a:lnTo>
                <a:lnTo>
                  <a:pt x="169545" y="327025"/>
                </a:lnTo>
                <a:lnTo>
                  <a:pt x="182880" y="328295"/>
                </a:lnTo>
                <a:lnTo>
                  <a:pt x="195580" y="328929"/>
                </a:lnTo>
                <a:lnTo>
                  <a:pt x="208280" y="329564"/>
                </a:lnTo>
                <a:lnTo>
                  <a:pt x="220980" y="330200"/>
                </a:lnTo>
                <a:lnTo>
                  <a:pt x="233045" y="330835"/>
                </a:lnTo>
                <a:lnTo>
                  <a:pt x="245745" y="332104"/>
                </a:lnTo>
                <a:lnTo>
                  <a:pt x="257810" y="333375"/>
                </a:lnTo>
                <a:lnTo>
                  <a:pt x="260350" y="333375"/>
                </a:lnTo>
                <a:lnTo>
                  <a:pt x="283845" y="333375"/>
                </a:lnTo>
                <a:lnTo>
                  <a:pt x="304800" y="333375"/>
                </a:lnTo>
                <a:lnTo>
                  <a:pt x="323214" y="332739"/>
                </a:lnTo>
                <a:lnTo>
                  <a:pt x="339089" y="332739"/>
                </a:lnTo>
                <a:lnTo>
                  <a:pt x="353060" y="332104"/>
                </a:lnTo>
                <a:lnTo>
                  <a:pt x="365760" y="331470"/>
                </a:lnTo>
                <a:lnTo>
                  <a:pt x="376555" y="330835"/>
                </a:lnTo>
                <a:lnTo>
                  <a:pt x="386080" y="330835"/>
                </a:lnTo>
                <a:lnTo>
                  <a:pt x="394335" y="330200"/>
                </a:lnTo>
                <a:lnTo>
                  <a:pt x="401955" y="329564"/>
                </a:lnTo>
                <a:lnTo>
                  <a:pt x="409575" y="329564"/>
                </a:lnTo>
                <a:lnTo>
                  <a:pt x="415925" y="328929"/>
                </a:lnTo>
                <a:lnTo>
                  <a:pt x="419735" y="328929"/>
                </a:lnTo>
                <a:lnTo>
                  <a:pt x="432435" y="328295"/>
                </a:lnTo>
                <a:lnTo>
                  <a:pt x="445135" y="327025"/>
                </a:lnTo>
                <a:lnTo>
                  <a:pt x="457835" y="325754"/>
                </a:lnTo>
                <a:lnTo>
                  <a:pt x="470535" y="324485"/>
                </a:lnTo>
                <a:lnTo>
                  <a:pt x="483235" y="323214"/>
                </a:lnTo>
                <a:lnTo>
                  <a:pt x="495935" y="321945"/>
                </a:lnTo>
                <a:lnTo>
                  <a:pt x="507364" y="321310"/>
                </a:lnTo>
                <a:lnTo>
                  <a:pt x="519430" y="319404"/>
                </a:lnTo>
                <a:lnTo>
                  <a:pt x="531495" y="317500"/>
                </a:lnTo>
                <a:lnTo>
                  <a:pt x="544195" y="316229"/>
                </a:lnTo>
                <a:lnTo>
                  <a:pt x="556260" y="314325"/>
                </a:lnTo>
                <a:lnTo>
                  <a:pt x="568960" y="312420"/>
                </a:lnTo>
                <a:lnTo>
                  <a:pt x="582295" y="309879"/>
                </a:lnTo>
                <a:lnTo>
                  <a:pt x="594360" y="308610"/>
                </a:lnTo>
                <a:lnTo>
                  <a:pt x="607060" y="306704"/>
                </a:lnTo>
                <a:lnTo>
                  <a:pt x="619760" y="305435"/>
                </a:lnTo>
                <a:lnTo>
                  <a:pt x="632460" y="303529"/>
                </a:lnTo>
                <a:lnTo>
                  <a:pt x="645160" y="301625"/>
                </a:lnTo>
                <a:lnTo>
                  <a:pt x="657860" y="299720"/>
                </a:lnTo>
                <a:lnTo>
                  <a:pt x="662305" y="299085"/>
                </a:lnTo>
                <a:lnTo>
                  <a:pt x="675005" y="297179"/>
                </a:lnTo>
                <a:lnTo>
                  <a:pt x="687705" y="295910"/>
                </a:lnTo>
                <a:lnTo>
                  <a:pt x="699770" y="294004"/>
                </a:lnTo>
                <a:lnTo>
                  <a:pt x="712470" y="292100"/>
                </a:lnTo>
                <a:lnTo>
                  <a:pt x="725170" y="290829"/>
                </a:lnTo>
                <a:lnTo>
                  <a:pt x="737870" y="288925"/>
                </a:lnTo>
                <a:lnTo>
                  <a:pt x="749300" y="287654"/>
                </a:lnTo>
                <a:lnTo>
                  <a:pt x="761364" y="286385"/>
                </a:lnTo>
                <a:lnTo>
                  <a:pt x="772795" y="285114"/>
                </a:lnTo>
                <a:lnTo>
                  <a:pt x="784860" y="283845"/>
                </a:lnTo>
                <a:lnTo>
                  <a:pt x="796925" y="281939"/>
                </a:lnTo>
                <a:lnTo>
                  <a:pt x="809625" y="280670"/>
                </a:lnTo>
                <a:lnTo>
                  <a:pt x="822960" y="279400"/>
                </a:lnTo>
                <a:lnTo>
                  <a:pt x="836295" y="278129"/>
                </a:lnTo>
                <a:lnTo>
                  <a:pt x="850264" y="276860"/>
                </a:lnTo>
                <a:lnTo>
                  <a:pt x="850900" y="276860"/>
                </a:lnTo>
                <a:lnTo>
                  <a:pt x="862964" y="276225"/>
                </a:lnTo>
                <a:lnTo>
                  <a:pt x="875030" y="275589"/>
                </a:lnTo>
                <a:lnTo>
                  <a:pt x="887095" y="274954"/>
                </a:lnTo>
                <a:lnTo>
                  <a:pt x="899160" y="273685"/>
                </a:lnTo>
                <a:lnTo>
                  <a:pt x="911860" y="273050"/>
                </a:lnTo>
                <a:lnTo>
                  <a:pt x="924560" y="271779"/>
                </a:lnTo>
                <a:lnTo>
                  <a:pt x="937260" y="271145"/>
                </a:lnTo>
                <a:lnTo>
                  <a:pt x="951230" y="269875"/>
                </a:lnTo>
                <a:lnTo>
                  <a:pt x="964564" y="269239"/>
                </a:lnTo>
                <a:lnTo>
                  <a:pt x="965200" y="269239"/>
                </a:lnTo>
                <a:lnTo>
                  <a:pt x="976630" y="269239"/>
                </a:lnTo>
                <a:lnTo>
                  <a:pt x="988695" y="269239"/>
                </a:lnTo>
                <a:lnTo>
                  <a:pt x="1000760" y="269239"/>
                </a:lnTo>
                <a:lnTo>
                  <a:pt x="1013460" y="268604"/>
                </a:lnTo>
                <a:lnTo>
                  <a:pt x="1025525" y="268604"/>
                </a:lnTo>
                <a:lnTo>
                  <a:pt x="1038225" y="267970"/>
                </a:lnTo>
                <a:lnTo>
                  <a:pt x="1051560" y="267970"/>
                </a:lnTo>
                <a:lnTo>
                  <a:pt x="1064260" y="267970"/>
                </a:lnTo>
                <a:lnTo>
                  <a:pt x="1077595" y="267335"/>
                </a:lnTo>
                <a:lnTo>
                  <a:pt x="1090930" y="267335"/>
                </a:lnTo>
                <a:lnTo>
                  <a:pt x="1104264" y="267335"/>
                </a:lnTo>
                <a:lnTo>
                  <a:pt x="1111250" y="267335"/>
                </a:lnTo>
                <a:lnTo>
                  <a:pt x="111125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45890" y="5506084"/>
            <a:ext cx="635" cy="333375"/>
          </a:xfrm>
          <a:custGeom>
            <a:avLst/>
            <a:gdLst/>
            <a:ahLst/>
            <a:cxnLst/>
            <a:rect l="l" t="t" r="r" b="b"/>
            <a:pathLst>
              <a:path w="635" h="333375">
                <a:moveTo>
                  <a:pt x="0" y="0"/>
                </a:moveTo>
                <a:lnTo>
                  <a:pt x="635" y="33337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78504" y="5061584"/>
            <a:ext cx="1334135" cy="443864"/>
          </a:xfrm>
          <a:custGeom>
            <a:avLst/>
            <a:gdLst/>
            <a:ahLst/>
            <a:cxnLst/>
            <a:rect l="l" t="t" r="r" b="b"/>
            <a:pathLst>
              <a:path w="1334135" h="443864">
                <a:moveTo>
                  <a:pt x="667385" y="0"/>
                </a:moveTo>
                <a:lnTo>
                  <a:pt x="0" y="221614"/>
                </a:lnTo>
                <a:lnTo>
                  <a:pt x="667385" y="443864"/>
                </a:lnTo>
                <a:lnTo>
                  <a:pt x="1334135" y="221614"/>
                </a:lnTo>
                <a:lnTo>
                  <a:pt x="667385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12640" y="5283199"/>
            <a:ext cx="444500" cy="635"/>
          </a:xfrm>
          <a:custGeom>
            <a:avLst/>
            <a:gdLst/>
            <a:ahLst/>
            <a:cxnLst/>
            <a:rect l="l" t="t" r="r" b="b"/>
            <a:pathLst>
              <a:path w="444500" h="635">
                <a:moveTo>
                  <a:pt x="0" y="0"/>
                </a:moveTo>
                <a:lnTo>
                  <a:pt x="444500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52060" y="5278755"/>
            <a:ext cx="10160" cy="168909"/>
          </a:xfrm>
          <a:custGeom>
            <a:avLst/>
            <a:gdLst/>
            <a:ahLst/>
            <a:cxnLst/>
            <a:rect l="l" t="t" r="r" b="b"/>
            <a:pathLst>
              <a:path w="10160" h="168909">
                <a:moveTo>
                  <a:pt x="9525" y="153034"/>
                </a:moveTo>
                <a:lnTo>
                  <a:pt x="10160" y="4444"/>
                </a:lnTo>
                <a:lnTo>
                  <a:pt x="8254" y="1269"/>
                </a:lnTo>
                <a:lnTo>
                  <a:pt x="5079" y="0"/>
                </a:lnTo>
                <a:lnTo>
                  <a:pt x="1269" y="1269"/>
                </a:lnTo>
                <a:lnTo>
                  <a:pt x="0" y="4444"/>
                </a:lnTo>
                <a:lnTo>
                  <a:pt x="0" y="165100"/>
                </a:lnTo>
                <a:lnTo>
                  <a:pt x="1269" y="168909"/>
                </a:lnTo>
                <a:lnTo>
                  <a:pt x="9525" y="153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7140" y="5431789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175" y="15875"/>
                </a:moveTo>
                <a:lnTo>
                  <a:pt x="0" y="16510"/>
                </a:lnTo>
                <a:lnTo>
                  <a:pt x="0" y="73660"/>
                </a:lnTo>
                <a:lnTo>
                  <a:pt x="36830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20310" y="543178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1750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875"/>
                </a:lnTo>
                <a:lnTo>
                  <a:pt x="73660" y="0"/>
                </a:lnTo>
                <a:lnTo>
                  <a:pt x="41275" y="0"/>
                </a:lnTo>
                <a:lnTo>
                  <a:pt x="41910" y="12065"/>
                </a:lnTo>
                <a:lnTo>
                  <a:pt x="41275" y="0"/>
                </a:lnTo>
                <a:lnTo>
                  <a:pt x="33019" y="15875"/>
                </a:lnTo>
                <a:lnTo>
                  <a:pt x="31750" y="12065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89629" y="5839459"/>
            <a:ext cx="1111250" cy="332739"/>
          </a:xfrm>
          <a:custGeom>
            <a:avLst/>
            <a:gdLst/>
            <a:ahLst/>
            <a:cxnLst/>
            <a:rect l="l" t="t" r="r" b="b"/>
            <a:pathLst>
              <a:path w="1111250" h="332739">
                <a:moveTo>
                  <a:pt x="0" y="311150"/>
                </a:moveTo>
                <a:lnTo>
                  <a:pt x="12700" y="313054"/>
                </a:lnTo>
                <a:lnTo>
                  <a:pt x="25400" y="314325"/>
                </a:lnTo>
                <a:lnTo>
                  <a:pt x="38100" y="315595"/>
                </a:lnTo>
                <a:lnTo>
                  <a:pt x="50800" y="316864"/>
                </a:lnTo>
                <a:lnTo>
                  <a:pt x="63500" y="318135"/>
                </a:lnTo>
                <a:lnTo>
                  <a:pt x="76200" y="319404"/>
                </a:lnTo>
                <a:lnTo>
                  <a:pt x="88900" y="320039"/>
                </a:lnTo>
                <a:lnTo>
                  <a:pt x="101600" y="321310"/>
                </a:lnTo>
                <a:lnTo>
                  <a:pt x="114300" y="322579"/>
                </a:lnTo>
                <a:lnTo>
                  <a:pt x="126365" y="323214"/>
                </a:lnTo>
                <a:lnTo>
                  <a:pt x="139065" y="324485"/>
                </a:lnTo>
                <a:lnTo>
                  <a:pt x="143510" y="325120"/>
                </a:lnTo>
                <a:lnTo>
                  <a:pt x="156845" y="326389"/>
                </a:lnTo>
                <a:lnTo>
                  <a:pt x="170180" y="327025"/>
                </a:lnTo>
                <a:lnTo>
                  <a:pt x="183515" y="328295"/>
                </a:lnTo>
                <a:lnTo>
                  <a:pt x="196215" y="328929"/>
                </a:lnTo>
                <a:lnTo>
                  <a:pt x="208915" y="329564"/>
                </a:lnTo>
                <a:lnTo>
                  <a:pt x="220980" y="330200"/>
                </a:lnTo>
                <a:lnTo>
                  <a:pt x="233680" y="330835"/>
                </a:lnTo>
                <a:lnTo>
                  <a:pt x="245745" y="331470"/>
                </a:lnTo>
                <a:lnTo>
                  <a:pt x="257810" y="332739"/>
                </a:lnTo>
                <a:lnTo>
                  <a:pt x="260350" y="332739"/>
                </a:lnTo>
                <a:lnTo>
                  <a:pt x="283845" y="332739"/>
                </a:lnTo>
                <a:lnTo>
                  <a:pt x="304800" y="332739"/>
                </a:lnTo>
                <a:lnTo>
                  <a:pt x="323215" y="332104"/>
                </a:lnTo>
                <a:lnTo>
                  <a:pt x="339725" y="332104"/>
                </a:lnTo>
                <a:lnTo>
                  <a:pt x="353695" y="331470"/>
                </a:lnTo>
                <a:lnTo>
                  <a:pt x="365760" y="331470"/>
                </a:lnTo>
                <a:lnTo>
                  <a:pt x="376555" y="330835"/>
                </a:lnTo>
                <a:lnTo>
                  <a:pt x="386080" y="330200"/>
                </a:lnTo>
                <a:lnTo>
                  <a:pt x="394970" y="330200"/>
                </a:lnTo>
                <a:lnTo>
                  <a:pt x="402590" y="329564"/>
                </a:lnTo>
                <a:lnTo>
                  <a:pt x="409575" y="328929"/>
                </a:lnTo>
                <a:lnTo>
                  <a:pt x="415925" y="328929"/>
                </a:lnTo>
                <a:lnTo>
                  <a:pt x="419735" y="328929"/>
                </a:lnTo>
                <a:lnTo>
                  <a:pt x="432435" y="327660"/>
                </a:lnTo>
                <a:lnTo>
                  <a:pt x="445135" y="327025"/>
                </a:lnTo>
                <a:lnTo>
                  <a:pt x="457835" y="325754"/>
                </a:lnTo>
                <a:lnTo>
                  <a:pt x="470535" y="324485"/>
                </a:lnTo>
                <a:lnTo>
                  <a:pt x="483235" y="323214"/>
                </a:lnTo>
                <a:lnTo>
                  <a:pt x="495935" y="321945"/>
                </a:lnTo>
                <a:lnTo>
                  <a:pt x="507365" y="320675"/>
                </a:lnTo>
                <a:lnTo>
                  <a:pt x="519430" y="318770"/>
                </a:lnTo>
                <a:lnTo>
                  <a:pt x="532130" y="317500"/>
                </a:lnTo>
                <a:lnTo>
                  <a:pt x="544195" y="315595"/>
                </a:lnTo>
                <a:lnTo>
                  <a:pt x="556895" y="313689"/>
                </a:lnTo>
                <a:lnTo>
                  <a:pt x="569595" y="311785"/>
                </a:lnTo>
                <a:lnTo>
                  <a:pt x="582295" y="309245"/>
                </a:lnTo>
                <a:lnTo>
                  <a:pt x="594360" y="307975"/>
                </a:lnTo>
                <a:lnTo>
                  <a:pt x="607060" y="306704"/>
                </a:lnTo>
                <a:lnTo>
                  <a:pt x="619760" y="304800"/>
                </a:lnTo>
                <a:lnTo>
                  <a:pt x="632460" y="302895"/>
                </a:lnTo>
                <a:lnTo>
                  <a:pt x="645160" y="300989"/>
                </a:lnTo>
                <a:lnTo>
                  <a:pt x="657860" y="299085"/>
                </a:lnTo>
                <a:lnTo>
                  <a:pt x="662305" y="298450"/>
                </a:lnTo>
                <a:lnTo>
                  <a:pt x="675005" y="297179"/>
                </a:lnTo>
                <a:lnTo>
                  <a:pt x="687070" y="295275"/>
                </a:lnTo>
                <a:lnTo>
                  <a:pt x="699770" y="294004"/>
                </a:lnTo>
                <a:lnTo>
                  <a:pt x="711835" y="292100"/>
                </a:lnTo>
                <a:lnTo>
                  <a:pt x="724535" y="290195"/>
                </a:lnTo>
                <a:lnTo>
                  <a:pt x="737235" y="288289"/>
                </a:lnTo>
                <a:lnTo>
                  <a:pt x="750570" y="287020"/>
                </a:lnTo>
                <a:lnTo>
                  <a:pt x="762000" y="285750"/>
                </a:lnTo>
                <a:lnTo>
                  <a:pt x="773430" y="284479"/>
                </a:lnTo>
                <a:lnTo>
                  <a:pt x="785495" y="283210"/>
                </a:lnTo>
                <a:lnTo>
                  <a:pt x="797560" y="281939"/>
                </a:lnTo>
                <a:lnTo>
                  <a:pt x="810260" y="280670"/>
                </a:lnTo>
                <a:lnTo>
                  <a:pt x="823595" y="279400"/>
                </a:lnTo>
                <a:lnTo>
                  <a:pt x="836930" y="278129"/>
                </a:lnTo>
                <a:lnTo>
                  <a:pt x="850900" y="276860"/>
                </a:lnTo>
                <a:lnTo>
                  <a:pt x="862965" y="276225"/>
                </a:lnTo>
                <a:lnTo>
                  <a:pt x="875030" y="274954"/>
                </a:lnTo>
                <a:lnTo>
                  <a:pt x="887730" y="274320"/>
                </a:lnTo>
                <a:lnTo>
                  <a:pt x="899795" y="273050"/>
                </a:lnTo>
                <a:lnTo>
                  <a:pt x="911860" y="271779"/>
                </a:lnTo>
                <a:lnTo>
                  <a:pt x="924560" y="271145"/>
                </a:lnTo>
                <a:lnTo>
                  <a:pt x="937895" y="269875"/>
                </a:lnTo>
                <a:lnTo>
                  <a:pt x="951230" y="269239"/>
                </a:lnTo>
                <a:lnTo>
                  <a:pt x="964565" y="268604"/>
                </a:lnTo>
                <a:lnTo>
                  <a:pt x="965835" y="268604"/>
                </a:lnTo>
                <a:lnTo>
                  <a:pt x="977265" y="268604"/>
                </a:lnTo>
                <a:lnTo>
                  <a:pt x="989330" y="268604"/>
                </a:lnTo>
                <a:lnTo>
                  <a:pt x="1001395" y="268604"/>
                </a:lnTo>
                <a:lnTo>
                  <a:pt x="1014095" y="267970"/>
                </a:lnTo>
                <a:lnTo>
                  <a:pt x="1026160" y="267970"/>
                </a:lnTo>
                <a:lnTo>
                  <a:pt x="1038860" y="267970"/>
                </a:lnTo>
                <a:lnTo>
                  <a:pt x="1051560" y="267970"/>
                </a:lnTo>
                <a:lnTo>
                  <a:pt x="1064895" y="267335"/>
                </a:lnTo>
                <a:lnTo>
                  <a:pt x="1078230" y="267335"/>
                </a:lnTo>
                <a:lnTo>
                  <a:pt x="1091565" y="267335"/>
                </a:lnTo>
                <a:lnTo>
                  <a:pt x="1104900" y="267335"/>
                </a:lnTo>
                <a:lnTo>
                  <a:pt x="1111250" y="267335"/>
                </a:lnTo>
                <a:lnTo>
                  <a:pt x="111125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41445" y="5612764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3035"/>
                </a:moveTo>
                <a:lnTo>
                  <a:pt x="9525" y="4445"/>
                </a:lnTo>
                <a:lnTo>
                  <a:pt x="7619" y="1270"/>
                </a:lnTo>
                <a:lnTo>
                  <a:pt x="4444" y="0"/>
                </a:lnTo>
                <a:lnTo>
                  <a:pt x="634" y="1270"/>
                </a:lnTo>
                <a:lnTo>
                  <a:pt x="0" y="4445"/>
                </a:lnTo>
                <a:lnTo>
                  <a:pt x="0" y="165100"/>
                </a:lnTo>
                <a:lnTo>
                  <a:pt x="634" y="168275"/>
                </a:lnTo>
                <a:lnTo>
                  <a:pt x="9525" y="153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45890" y="5765799"/>
            <a:ext cx="36830" cy="73660"/>
          </a:xfrm>
          <a:custGeom>
            <a:avLst/>
            <a:gdLst/>
            <a:ahLst/>
            <a:cxnLst/>
            <a:rect l="l" t="t" r="r" b="b"/>
            <a:pathLst>
              <a:path w="36830" h="73660">
                <a:moveTo>
                  <a:pt x="3175" y="15239"/>
                </a:moveTo>
                <a:lnTo>
                  <a:pt x="0" y="16510"/>
                </a:lnTo>
                <a:lnTo>
                  <a:pt x="0" y="73660"/>
                </a:lnTo>
                <a:lnTo>
                  <a:pt x="36830" y="0"/>
                </a:lnTo>
                <a:lnTo>
                  <a:pt x="317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09060" y="576579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2385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239"/>
                </a:lnTo>
                <a:lnTo>
                  <a:pt x="73660" y="0"/>
                </a:lnTo>
                <a:lnTo>
                  <a:pt x="41910" y="0"/>
                </a:lnTo>
                <a:lnTo>
                  <a:pt x="41910" y="12064"/>
                </a:lnTo>
                <a:lnTo>
                  <a:pt x="41910" y="0"/>
                </a:lnTo>
                <a:lnTo>
                  <a:pt x="33019" y="15239"/>
                </a:lnTo>
                <a:lnTo>
                  <a:pt x="32385" y="12064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45890" y="6173470"/>
            <a:ext cx="635" cy="332739"/>
          </a:xfrm>
          <a:custGeom>
            <a:avLst/>
            <a:gdLst/>
            <a:ahLst/>
            <a:cxnLst/>
            <a:rect l="l" t="t" r="r" b="b"/>
            <a:pathLst>
              <a:path w="635" h="332739">
                <a:moveTo>
                  <a:pt x="0" y="0"/>
                </a:moveTo>
                <a:lnTo>
                  <a:pt x="635" y="332739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57140" y="6431914"/>
            <a:ext cx="36830" cy="74295"/>
          </a:xfrm>
          <a:custGeom>
            <a:avLst/>
            <a:gdLst/>
            <a:ahLst/>
            <a:cxnLst/>
            <a:rect l="l" t="t" r="r" b="b"/>
            <a:pathLst>
              <a:path w="36830" h="74295">
                <a:moveTo>
                  <a:pt x="0" y="17145"/>
                </a:moveTo>
                <a:lnTo>
                  <a:pt x="0" y="74295"/>
                </a:lnTo>
                <a:lnTo>
                  <a:pt x="36830" y="0"/>
                </a:lnTo>
                <a:lnTo>
                  <a:pt x="3175" y="15240"/>
                </a:lnTo>
                <a:lnTo>
                  <a:pt x="0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20310" y="6431914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0"/>
                </a:lnTo>
                <a:lnTo>
                  <a:pt x="36829" y="74295"/>
                </a:lnTo>
                <a:lnTo>
                  <a:pt x="36829" y="17145"/>
                </a:lnTo>
                <a:lnTo>
                  <a:pt x="40004" y="15240"/>
                </a:lnTo>
                <a:lnTo>
                  <a:pt x="73660" y="0"/>
                </a:lnTo>
                <a:lnTo>
                  <a:pt x="41275" y="0"/>
                </a:lnTo>
                <a:lnTo>
                  <a:pt x="41910" y="12700"/>
                </a:lnTo>
                <a:lnTo>
                  <a:pt x="41275" y="0"/>
                </a:lnTo>
                <a:lnTo>
                  <a:pt x="33019" y="15240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0290" y="2222627"/>
            <a:ext cx="5935980" cy="7493"/>
          </a:xfrm>
          <a:custGeom>
            <a:avLst/>
            <a:gdLst/>
            <a:ahLst/>
            <a:cxnLst/>
            <a:rect l="l" t="t" r="r" b="b"/>
            <a:pathLst>
              <a:path w="5935980" h="7493">
                <a:moveTo>
                  <a:pt x="0" y="7493"/>
                </a:moveTo>
                <a:lnTo>
                  <a:pt x="5935980" y="7493"/>
                </a:lnTo>
                <a:lnTo>
                  <a:pt x="5935980" y="0"/>
                </a:lnTo>
                <a:lnTo>
                  <a:pt x="0" y="0"/>
                </a:lnTo>
                <a:lnTo>
                  <a:pt x="0" y="749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760" y="2054986"/>
            <a:ext cx="6064885" cy="167640"/>
          </a:xfrm>
          <a:custGeom>
            <a:avLst/>
            <a:gdLst/>
            <a:ahLst/>
            <a:cxnLst/>
            <a:rect l="l" t="t" r="r" b="b"/>
            <a:pathLst>
              <a:path w="6064885" h="167640">
                <a:moveTo>
                  <a:pt x="6064872" y="126"/>
                </a:moveTo>
                <a:lnTo>
                  <a:pt x="114" y="126"/>
                </a:lnTo>
                <a:lnTo>
                  <a:pt x="114" y="167640"/>
                </a:lnTo>
                <a:lnTo>
                  <a:pt x="6064872" y="167640"/>
                </a:lnTo>
                <a:lnTo>
                  <a:pt x="6064872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290" y="2396362"/>
            <a:ext cx="5935980" cy="4572"/>
          </a:xfrm>
          <a:custGeom>
            <a:avLst/>
            <a:gdLst/>
            <a:ahLst/>
            <a:cxnLst/>
            <a:rect l="l" t="t" r="r" b="b"/>
            <a:pathLst>
              <a:path w="5935980" h="4572">
                <a:moveTo>
                  <a:pt x="0" y="4572"/>
                </a:moveTo>
                <a:lnTo>
                  <a:pt x="5935980" y="4572"/>
                </a:lnTo>
                <a:lnTo>
                  <a:pt x="593598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760" y="2222627"/>
            <a:ext cx="6064885" cy="173735"/>
          </a:xfrm>
          <a:custGeom>
            <a:avLst/>
            <a:gdLst/>
            <a:ahLst/>
            <a:cxnLst/>
            <a:rect l="l" t="t" r="r" b="b"/>
            <a:pathLst>
              <a:path w="6064885" h="173735">
                <a:moveTo>
                  <a:pt x="6064872" y="0"/>
                </a:moveTo>
                <a:lnTo>
                  <a:pt x="114" y="0"/>
                </a:lnTo>
                <a:lnTo>
                  <a:pt x="114" y="173735"/>
                </a:lnTo>
                <a:lnTo>
                  <a:pt x="6064872" y="173735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290" y="2539618"/>
            <a:ext cx="5935980" cy="3556"/>
          </a:xfrm>
          <a:custGeom>
            <a:avLst/>
            <a:gdLst/>
            <a:ahLst/>
            <a:cxnLst/>
            <a:rect l="l" t="t" r="r" b="b"/>
            <a:pathLst>
              <a:path w="5935980" h="3556">
                <a:moveTo>
                  <a:pt x="0" y="3556"/>
                </a:moveTo>
                <a:lnTo>
                  <a:pt x="5935980" y="3556"/>
                </a:lnTo>
                <a:lnTo>
                  <a:pt x="5935980" y="0"/>
                </a:lnTo>
                <a:lnTo>
                  <a:pt x="0" y="0"/>
                </a:lnTo>
                <a:lnTo>
                  <a:pt x="0" y="355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60" y="2396362"/>
            <a:ext cx="6064885" cy="143255"/>
          </a:xfrm>
          <a:custGeom>
            <a:avLst/>
            <a:gdLst/>
            <a:ahLst/>
            <a:cxnLst/>
            <a:rect l="l" t="t" r="r" b="b"/>
            <a:pathLst>
              <a:path w="6064885" h="143255">
                <a:moveTo>
                  <a:pt x="6064872" y="0"/>
                </a:moveTo>
                <a:lnTo>
                  <a:pt x="114" y="0"/>
                </a:lnTo>
                <a:lnTo>
                  <a:pt x="114" y="143255"/>
                </a:lnTo>
                <a:lnTo>
                  <a:pt x="6064872" y="143255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290" y="2680080"/>
            <a:ext cx="5935980" cy="4699"/>
          </a:xfrm>
          <a:custGeom>
            <a:avLst/>
            <a:gdLst/>
            <a:ahLst/>
            <a:cxnLst/>
            <a:rect l="l" t="t" r="r" b="b"/>
            <a:pathLst>
              <a:path w="5935980" h="4699">
                <a:moveTo>
                  <a:pt x="0" y="4699"/>
                </a:moveTo>
                <a:lnTo>
                  <a:pt x="5935980" y="4699"/>
                </a:lnTo>
                <a:lnTo>
                  <a:pt x="5935980" y="0"/>
                </a:lnTo>
                <a:lnTo>
                  <a:pt x="0" y="0"/>
                </a:lnTo>
                <a:lnTo>
                  <a:pt x="0" y="469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60" y="2539568"/>
            <a:ext cx="6064885" cy="140512"/>
          </a:xfrm>
          <a:custGeom>
            <a:avLst/>
            <a:gdLst/>
            <a:ahLst/>
            <a:cxnLst/>
            <a:rect l="l" t="t" r="r" b="b"/>
            <a:pathLst>
              <a:path w="6064885" h="140512">
                <a:moveTo>
                  <a:pt x="6064872" y="0"/>
                </a:moveTo>
                <a:lnTo>
                  <a:pt x="114" y="0"/>
                </a:lnTo>
                <a:lnTo>
                  <a:pt x="114" y="140512"/>
                </a:lnTo>
                <a:lnTo>
                  <a:pt x="6064872" y="140512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0290" y="2823336"/>
            <a:ext cx="5935980" cy="3682"/>
          </a:xfrm>
          <a:custGeom>
            <a:avLst/>
            <a:gdLst/>
            <a:ahLst/>
            <a:cxnLst/>
            <a:rect l="l" t="t" r="r" b="b"/>
            <a:pathLst>
              <a:path w="5935980" h="3682">
                <a:moveTo>
                  <a:pt x="0" y="3682"/>
                </a:moveTo>
                <a:lnTo>
                  <a:pt x="5935980" y="3682"/>
                </a:lnTo>
                <a:lnTo>
                  <a:pt x="5935980" y="0"/>
                </a:lnTo>
                <a:lnTo>
                  <a:pt x="0" y="0"/>
                </a:lnTo>
                <a:lnTo>
                  <a:pt x="0" y="368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760" y="2680080"/>
            <a:ext cx="6064885" cy="143255"/>
          </a:xfrm>
          <a:custGeom>
            <a:avLst/>
            <a:gdLst/>
            <a:ahLst/>
            <a:cxnLst/>
            <a:rect l="l" t="t" r="r" b="b"/>
            <a:pathLst>
              <a:path w="6064885" h="143255">
                <a:moveTo>
                  <a:pt x="6064872" y="0"/>
                </a:moveTo>
                <a:lnTo>
                  <a:pt x="114" y="0"/>
                </a:lnTo>
                <a:lnTo>
                  <a:pt x="114" y="143255"/>
                </a:lnTo>
                <a:lnTo>
                  <a:pt x="6064872" y="143255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0290" y="2963544"/>
            <a:ext cx="5935980" cy="6350"/>
          </a:xfrm>
          <a:custGeom>
            <a:avLst/>
            <a:gdLst/>
            <a:ahLst/>
            <a:cxnLst/>
            <a:rect l="l" t="t" r="r" b="b"/>
            <a:pathLst>
              <a:path w="5935980" h="6350">
                <a:moveTo>
                  <a:pt x="0" y="6350"/>
                </a:moveTo>
                <a:lnTo>
                  <a:pt x="5935980" y="6350"/>
                </a:lnTo>
                <a:lnTo>
                  <a:pt x="593598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0290" y="3134232"/>
            <a:ext cx="5935980" cy="5206"/>
          </a:xfrm>
          <a:custGeom>
            <a:avLst/>
            <a:gdLst/>
            <a:ahLst/>
            <a:cxnLst/>
            <a:rect l="l" t="t" r="r" b="b"/>
            <a:pathLst>
              <a:path w="5935980" h="5206">
                <a:moveTo>
                  <a:pt x="0" y="5206"/>
                </a:moveTo>
                <a:lnTo>
                  <a:pt x="5935980" y="5206"/>
                </a:lnTo>
                <a:lnTo>
                  <a:pt x="5935980" y="0"/>
                </a:lnTo>
                <a:lnTo>
                  <a:pt x="0" y="0"/>
                </a:lnTo>
                <a:lnTo>
                  <a:pt x="0" y="520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963544"/>
            <a:ext cx="6064885" cy="170688"/>
          </a:xfrm>
          <a:custGeom>
            <a:avLst/>
            <a:gdLst/>
            <a:ahLst/>
            <a:cxnLst/>
            <a:rect l="l" t="t" r="r" b="b"/>
            <a:pathLst>
              <a:path w="6064885" h="170688">
                <a:moveTo>
                  <a:pt x="0" y="170688"/>
                </a:moveTo>
                <a:lnTo>
                  <a:pt x="6064885" y="170688"/>
                </a:lnTo>
                <a:lnTo>
                  <a:pt x="6064885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823336"/>
            <a:ext cx="6064885" cy="140207"/>
          </a:xfrm>
          <a:custGeom>
            <a:avLst/>
            <a:gdLst/>
            <a:ahLst/>
            <a:cxnLst/>
            <a:rect l="l" t="t" r="r" b="b"/>
            <a:pathLst>
              <a:path w="6064885" h="140207">
                <a:moveTo>
                  <a:pt x="6064872" y="0"/>
                </a:moveTo>
                <a:lnTo>
                  <a:pt x="114" y="0"/>
                </a:lnTo>
                <a:lnTo>
                  <a:pt x="114" y="140207"/>
                </a:lnTo>
                <a:lnTo>
                  <a:pt x="6064872" y="140207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760" y="2051938"/>
            <a:ext cx="6064885" cy="0"/>
          </a:xfrm>
          <a:custGeom>
            <a:avLst/>
            <a:gdLst/>
            <a:ahLst/>
            <a:cxnLst/>
            <a:rect l="l" t="t" r="r" b="b"/>
            <a:pathLst>
              <a:path w="6064885">
                <a:moveTo>
                  <a:pt x="0" y="0"/>
                </a:moveTo>
                <a:lnTo>
                  <a:pt x="606488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60" y="3140329"/>
            <a:ext cx="2113153" cy="146303"/>
          </a:xfrm>
          <a:custGeom>
            <a:avLst/>
            <a:gdLst/>
            <a:ahLst/>
            <a:cxnLst/>
            <a:rect l="l" t="t" r="r" b="b"/>
            <a:pathLst>
              <a:path w="2113153" h="146303">
                <a:moveTo>
                  <a:pt x="2113140" y="0"/>
                </a:moveTo>
                <a:lnTo>
                  <a:pt x="114" y="0"/>
                </a:lnTo>
                <a:lnTo>
                  <a:pt x="114" y="146303"/>
                </a:lnTo>
                <a:lnTo>
                  <a:pt x="2113140" y="146303"/>
                </a:lnTo>
                <a:lnTo>
                  <a:pt x="21131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1760" y="3425317"/>
            <a:ext cx="2113153" cy="0"/>
          </a:xfrm>
          <a:custGeom>
            <a:avLst/>
            <a:gdLst/>
            <a:ahLst/>
            <a:cxnLst/>
            <a:rect l="l" t="t" r="r" b="b"/>
            <a:pathLst>
              <a:path w="2113153">
                <a:moveTo>
                  <a:pt x="0" y="0"/>
                </a:moveTo>
                <a:lnTo>
                  <a:pt x="2113153" y="0"/>
                </a:lnTo>
              </a:path>
            </a:pathLst>
          </a:custGeom>
          <a:ln w="4317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760" y="3286632"/>
            <a:ext cx="2113153" cy="137159"/>
          </a:xfrm>
          <a:custGeom>
            <a:avLst/>
            <a:gdLst/>
            <a:ahLst/>
            <a:cxnLst/>
            <a:rect l="l" t="t" r="r" b="b"/>
            <a:pathLst>
              <a:path w="2113153" h="137159">
                <a:moveTo>
                  <a:pt x="2113140" y="0"/>
                </a:moveTo>
                <a:lnTo>
                  <a:pt x="114" y="0"/>
                </a:lnTo>
                <a:lnTo>
                  <a:pt x="114" y="137159"/>
                </a:lnTo>
                <a:lnTo>
                  <a:pt x="2113140" y="137159"/>
                </a:lnTo>
                <a:lnTo>
                  <a:pt x="21131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086" y="3425317"/>
            <a:ext cx="3945636" cy="0"/>
          </a:xfrm>
          <a:custGeom>
            <a:avLst/>
            <a:gdLst/>
            <a:ahLst/>
            <a:cxnLst/>
            <a:rect l="l" t="t" r="r" b="b"/>
            <a:pathLst>
              <a:path w="3945636">
                <a:moveTo>
                  <a:pt x="0" y="0"/>
                </a:moveTo>
                <a:lnTo>
                  <a:pt x="3945636" y="0"/>
                </a:lnTo>
              </a:path>
            </a:pathLst>
          </a:custGeom>
          <a:ln w="4317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1086" y="3140329"/>
            <a:ext cx="3945636" cy="146303"/>
          </a:xfrm>
          <a:custGeom>
            <a:avLst/>
            <a:gdLst/>
            <a:ahLst/>
            <a:cxnLst/>
            <a:rect l="l" t="t" r="r" b="b"/>
            <a:pathLst>
              <a:path w="3945636" h="146303">
                <a:moveTo>
                  <a:pt x="3945509" y="0"/>
                </a:moveTo>
                <a:lnTo>
                  <a:pt x="0" y="0"/>
                </a:lnTo>
                <a:lnTo>
                  <a:pt x="0" y="146303"/>
                </a:lnTo>
                <a:lnTo>
                  <a:pt x="3945509" y="146303"/>
                </a:lnTo>
                <a:lnTo>
                  <a:pt x="394550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1086" y="3286632"/>
            <a:ext cx="3945636" cy="137159"/>
          </a:xfrm>
          <a:custGeom>
            <a:avLst/>
            <a:gdLst/>
            <a:ahLst/>
            <a:cxnLst/>
            <a:rect l="l" t="t" r="r" b="b"/>
            <a:pathLst>
              <a:path w="3945636" h="137159">
                <a:moveTo>
                  <a:pt x="3945509" y="0"/>
                </a:moveTo>
                <a:lnTo>
                  <a:pt x="0" y="0"/>
                </a:lnTo>
                <a:lnTo>
                  <a:pt x="0" y="137159"/>
                </a:lnTo>
                <a:lnTo>
                  <a:pt x="3945509" y="137159"/>
                </a:lnTo>
                <a:lnTo>
                  <a:pt x="3945509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760" y="3137280"/>
            <a:ext cx="2113153" cy="0"/>
          </a:xfrm>
          <a:custGeom>
            <a:avLst/>
            <a:gdLst/>
            <a:ahLst/>
            <a:cxnLst/>
            <a:rect l="l" t="t" r="r" b="b"/>
            <a:pathLst>
              <a:path w="2113153">
                <a:moveTo>
                  <a:pt x="0" y="0"/>
                </a:moveTo>
                <a:lnTo>
                  <a:pt x="21131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1086" y="3137280"/>
            <a:ext cx="3945636" cy="0"/>
          </a:xfrm>
          <a:custGeom>
            <a:avLst/>
            <a:gdLst/>
            <a:ahLst/>
            <a:cxnLst/>
            <a:rect l="l" t="t" r="r" b="b"/>
            <a:pathLst>
              <a:path w="3945636">
                <a:moveTo>
                  <a:pt x="0" y="0"/>
                </a:moveTo>
                <a:lnTo>
                  <a:pt x="394563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1760" y="3429888"/>
            <a:ext cx="2113153" cy="0"/>
          </a:xfrm>
          <a:custGeom>
            <a:avLst/>
            <a:gdLst/>
            <a:ahLst/>
            <a:cxnLst/>
            <a:rect l="l" t="t" r="r" b="b"/>
            <a:pathLst>
              <a:path w="2113153">
                <a:moveTo>
                  <a:pt x="0" y="0"/>
                </a:moveTo>
                <a:lnTo>
                  <a:pt x="21131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1086" y="3429888"/>
            <a:ext cx="3945636" cy="0"/>
          </a:xfrm>
          <a:custGeom>
            <a:avLst/>
            <a:gdLst/>
            <a:ahLst/>
            <a:cxnLst/>
            <a:rect l="l" t="t" r="r" b="b"/>
            <a:pathLst>
              <a:path w="3945636">
                <a:moveTo>
                  <a:pt x="0" y="0"/>
                </a:moveTo>
                <a:lnTo>
                  <a:pt x="394563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8038" y="3134232"/>
            <a:ext cx="0" cy="4433061"/>
          </a:xfrm>
          <a:custGeom>
            <a:avLst/>
            <a:gdLst/>
            <a:ahLst/>
            <a:cxnLst/>
            <a:rect l="l" t="t" r="r" b="b"/>
            <a:pathLst>
              <a:path h="4433061">
                <a:moveTo>
                  <a:pt x="0" y="0"/>
                </a:moveTo>
                <a:lnTo>
                  <a:pt x="0" y="443306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1760" y="7564246"/>
            <a:ext cx="2113153" cy="0"/>
          </a:xfrm>
          <a:custGeom>
            <a:avLst/>
            <a:gdLst/>
            <a:ahLst/>
            <a:cxnLst/>
            <a:rect l="l" t="t" r="r" b="b"/>
            <a:pathLst>
              <a:path w="2113153">
                <a:moveTo>
                  <a:pt x="0" y="0"/>
                </a:moveTo>
                <a:lnTo>
                  <a:pt x="211315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1086" y="7564246"/>
            <a:ext cx="3945636" cy="0"/>
          </a:xfrm>
          <a:custGeom>
            <a:avLst/>
            <a:gdLst/>
            <a:ahLst/>
            <a:cxnLst/>
            <a:rect l="l" t="t" r="r" b="b"/>
            <a:pathLst>
              <a:path w="3945636">
                <a:moveTo>
                  <a:pt x="0" y="0"/>
                </a:moveTo>
                <a:lnTo>
                  <a:pt x="394563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8712" y="2048890"/>
            <a:ext cx="0" cy="7003415"/>
          </a:xfrm>
          <a:custGeom>
            <a:avLst/>
            <a:gdLst/>
            <a:ahLst/>
            <a:cxnLst/>
            <a:rect l="l" t="t" r="r" b="b"/>
            <a:pathLst>
              <a:path h="7003415">
                <a:moveTo>
                  <a:pt x="0" y="0"/>
                </a:moveTo>
                <a:lnTo>
                  <a:pt x="0" y="700341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1760" y="9049258"/>
            <a:ext cx="6064885" cy="0"/>
          </a:xfrm>
          <a:custGeom>
            <a:avLst/>
            <a:gdLst/>
            <a:ahLst/>
            <a:cxnLst/>
            <a:rect l="l" t="t" r="r" b="b"/>
            <a:pathLst>
              <a:path w="6064885">
                <a:moveTo>
                  <a:pt x="0" y="0"/>
                </a:moveTo>
                <a:lnTo>
                  <a:pt x="606488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49769" y="2048891"/>
            <a:ext cx="0" cy="7003414"/>
          </a:xfrm>
          <a:custGeom>
            <a:avLst/>
            <a:gdLst/>
            <a:ahLst/>
            <a:cxnLst/>
            <a:rect l="l" t="t" r="r" b="b"/>
            <a:pathLst>
              <a:path h="7003414">
                <a:moveTo>
                  <a:pt x="0" y="0"/>
                </a:moveTo>
                <a:lnTo>
                  <a:pt x="0" y="700341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83582" y="4636404"/>
            <a:ext cx="662592" cy="119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750" spc="0" dirty="0">
                <a:latin typeface="Arial"/>
                <a:cs typeface="Arial"/>
              </a:rPr>
              <a:t>A</a:t>
            </a:r>
            <a:r>
              <a:rPr sz="750" spc="39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&gt;</a:t>
            </a:r>
            <a:r>
              <a:rPr sz="750" spc="25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B </a:t>
            </a:r>
            <a:r>
              <a:rPr sz="750" spc="44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y </a:t>
            </a:r>
            <a:r>
              <a:rPr sz="750" spc="26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A</a:t>
            </a:r>
            <a:r>
              <a:rPr sz="750" spc="34" dirty="0">
                <a:latin typeface="Arial"/>
                <a:cs typeface="Arial"/>
              </a:rPr>
              <a:t> </a:t>
            </a:r>
            <a:r>
              <a:rPr sz="750" spc="-4" dirty="0">
                <a:latin typeface="Arial"/>
                <a:cs typeface="Arial"/>
              </a:rPr>
              <a:t>&gt;C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712" y="2051938"/>
            <a:ext cx="6071057" cy="10853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 marL="67056" marR="27225" indent="222808" algn="just">
              <a:lnSpc>
                <a:spcPct val="98316"/>
              </a:lnSpc>
              <a:spcBef>
                <a:spcPts val="1361"/>
              </a:spcBef>
            </a:pP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5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61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74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ab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8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4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5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 C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19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7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0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3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9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96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8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9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4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07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19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2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ta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22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q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19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ti</a:t>
            </a:r>
            <a:r>
              <a:rPr sz="950" spc="-4" dirty="0">
                <a:latin typeface="Arial"/>
                <a:cs typeface="Arial"/>
              </a:rPr>
              <a:t>nto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15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en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8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0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5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cc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4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20" dirty="0">
                <a:latin typeface="Arial"/>
                <a:cs typeface="Arial"/>
              </a:rPr>
              <a:t>g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3137280"/>
            <a:ext cx="2119325" cy="2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8"/>
              </a:spcBef>
            </a:pPr>
            <a:endParaRPr sz="11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038" y="3137280"/>
            <a:ext cx="3951731" cy="29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8"/>
              </a:spcBef>
            </a:pPr>
            <a:endParaRPr sz="1100"/>
          </a:p>
          <a:p>
            <a:pPr marL="67056">
              <a:lnSpc>
                <a:spcPct val="95825"/>
              </a:lnSpc>
            </a:pPr>
            <a:r>
              <a:rPr sz="950" b="1" spc="0" dirty="0">
                <a:latin typeface="Arial"/>
                <a:cs typeface="Arial"/>
              </a:rPr>
              <a:t>Di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3428365"/>
            <a:ext cx="2119325" cy="4135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84"/>
              </a:spcBef>
            </a:pPr>
            <a:endParaRPr sz="1100"/>
          </a:p>
          <a:p>
            <a:pPr marL="67056">
              <a:lnSpc>
                <a:spcPct val="95825"/>
              </a:lnSpc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4" dirty="0">
                <a:latin typeface="Arial"/>
                <a:cs typeface="Arial"/>
              </a:rPr>
              <a:t>cio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325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9" dirty="0">
                <a:latin typeface="Arial"/>
                <a:cs typeface="Arial"/>
              </a:rPr>
              <a:t>n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29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0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L</a:t>
            </a:r>
            <a:r>
              <a:rPr sz="950" b="1" spc="-4" dirty="0">
                <a:latin typeface="Arial"/>
                <a:cs typeface="Arial"/>
              </a:rPr>
              <a:t>ee</a:t>
            </a:r>
            <a:r>
              <a:rPr sz="950" b="1" spc="0" dirty="0">
                <a:latin typeface="Arial"/>
                <a:cs typeface="Arial"/>
              </a:rPr>
              <a:t>r </a:t>
            </a:r>
            <a:r>
              <a:rPr sz="950" b="1" spc="79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es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4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3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marL="268020" marR="1628124" algn="ctr">
              <a:lnSpc>
                <a:spcPct val="95825"/>
              </a:lnSpc>
              <a:spcBef>
                <a:spcPts val="10"/>
              </a:spcBef>
            </a:pPr>
            <a:r>
              <a:rPr sz="950" spc="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 </a:t>
            </a:r>
            <a:r>
              <a:rPr sz="950" b="1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&gt;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&gt;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 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b</a:t>
            </a:r>
            <a:r>
              <a:rPr sz="950" b="1" spc="0" dirty="0">
                <a:latin typeface="Arial"/>
                <a:cs typeface="Arial"/>
              </a:rPr>
              <a:t>ir</a:t>
            </a:r>
            <a:r>
              <a:rPr sz="950" b="1" spc="9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211"/>
              </a:spcBef>
            </a:pPr>
            <a:r>
              <a:rPr sz="950" b="1" spc="-4" dirty="0">
                <a:latin typeface="Arial"/>
                <a:cs typeface="Arial"/>
              </a:rPr>
              <a:t>7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427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&gt;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&gt;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to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9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b</a:t>
            </a:r>
            <a:r>
              <a:rPr sz="950" b="1" spc="0" dirty="0">
                <a:latin typeface="Arial"/>
                <a:cs typeface="Arial"/>
              </a:rPr>
              <a:t>ir</a:t>
            </a:r>
            <a:r>
              <a:rPr sz="950" b="1" spc="9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 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213"/>
              </a:spcBef>
            </a:pPr>
            <a:r>
              <a:rPr sz="950" b="1" spc="-4" dirty="0">
                <a:latin typeface="Arial"/>
                <a:cs typeface="Arial"/>
              </a:rPr>
              <a:t>10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56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427"/>
              </a:spcBef>
            </a:pPr>
            <a:r>
              <a:rPr sz="950" spc="-4" dirty="0">
                <a:latin typeface="Arial"/>
                <a:cs typeface="Arial"/>
              </a:rPr>
              <a:t>11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E</a:t>
            </a:r>
            <a:r>
              <a:rPr sz="950" b="1" spc="-4" dirty="0">
                <a:latin typeface="Arial"/>
                <a:cs typeface="Arial"/>
              </a:rPr>
              <a:t>sc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4" dirty="0">
                <a:latin typeface="Arial"/>
                <a:cs typeface="Arial"/>
              </a:rPr>
              <a:t>b</a:t>
            </a:r>
            <a:r>
              <a:rPr sz="950" b="1" spc="-25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r</a:t>
            </a:r>
            <a:r>
              <a:rPr sz="950" b="1" spc="1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  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ma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”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87"/>
              </a:spcBef>
            </a:pPr>
            <a:r>
              <a:rPr sz="950" b="1" spc="-4" dirty="0">
                <a:latin typeface="Arial"/>
                <a:cs typeface="Arial"/>
              </a:rPr>
              <a:t>12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90"/>
              </a:spcBef>
            </a:pPr>
            <a:r>
              <a:rPr sz="950" b="1" spc="-4" dirty="0">
                <a:latin typeface="Arial"/>
                <a:cs typeface="Arial"/>
              </a:rPr>
              <a:t>13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4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211"/>
              </a:spcBef>
            </a:pPr>
            <a:r>
              <a:rPr sz="950" b="1" spc="-4" dirty="0">
                <a:latin typeface="Arial"/>
                <a:cs typeface="Arial"/>
              </a:rPr>
              <a:t>14</a:t>
            </a:r>
            <a:r>
              <a:rPr sz="950" b="1" spc="0" dirty="0">
                <a:latin typeface="Arial"/>
                <a:cs typeface="Arial"/>
              </a:rPr>
              <a:t>.</a:t>
            </a:r>
            <a:r>
              <a:rPr sz="950" b="1" spc="18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038" y="3428365"/>
            <a:ext cx="3951731" cy="4135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9"/>
              </a:spcBef>
            </a:pPr>
            <a:endParaRPr sz="850"/>
          </a:p>
          <a:p>
            <a:pPr marL="1902333" marR="1724192" algn="ctr">
              <a:lnSpc>
                <a:spcPct val="95825"/>
              </a:lnSpc>
              <a:spcBef>
                <a:spcPts val="1000"/>
              </a:spcBef>
            </a:pPr>
            <a:r>
              <a:rPr sz="950" spc="-4" dirty="0">
                <a:latin typeface="Arial"/>
                <a:cs typeface="Arial"/>
              </a:rPr>
              <a:t>In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1832924" marR="1758353" algn="ctr">
              <a:lnSpc>
                <a:spcPct val="95825"/>
              </a:lnSpc>
              <a:spcBef>
                <a:spcPts val="2359"/>
              </a:spcBef>
            </a:pPr>
            <a:r>
              <a:rPr sz="750" spc="9" dirty="0">
                <a:latin typeface="Arial"/>
                <a:cs typeface="Arial"/>
              </a:rPr>
              <a:t>A</a:t>
            </a:r>
            <a:r>
              <a:rPr sz="750" spc="0" dirty="0">
                <a:latin typeface="Arial"/>
                <a:cs typeface="Arial"/>
              </a:rPr>
              <a:t>,</a:t>
            </a:r>
            <a:r>
              <a:rPr sz="750" spc="32" dirty="0">
                <a:latin typeface="Arial"/>
                <a:cs typeface="Arial"/>
              </a:rPr>
              <a:t> </a:t>
            </a:r>
            <a:r>
              <a:rPr sz="750" spc="9" dirty="0">
                <a:latin typeface="Arial"/>
                <a:cs typeface="Arial"/>
              </a:rPr>
              <a:t>B</a:t>
            </a:r>
            <a:r>
              <a:rPr sz="750" spc="0" dirty="0">
                <a:latin typeface="Arial"/>
                <a:cs typeface="Arial"/>
              </a:rPr>
              <a:t>,</a:t>
            </a:r>
            <a:r>
              <a:rPr sz="750" spc="32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  <a:p>
            <a:pPr marL="797416" marR="791628" algn="ctr">
              <a:lnSpc>
                <a:spcPct val="95825"/>
              </a:lnSpc>
              <a:spcBef>
                <a:spcPts val="2641"/>
              </a:spcBef>
            </a:pPr>
            <a:r>
              <a:rPr sz="750" b="1" spc="14" dirty="0">
                <a:latin typeface="Arial"/>
                <a:cs typeface="Arial"/>
              </a:rPr>
              <a:t>N</a:t>
            </a:r>
            <a:r>
              <a:rPr sz="750" b="1" spc="0" dirty="0">
                <a:latin typeface="Arial"/>
                <a:cs typeface="Arial"/>
              </a:rPr>
              <a:t>o                                                                              </a:t>
            </a:r>
            <a:r>
              <a:rPr sz="750" b="1" spc="49" dirty="0">
                <a:latin typeface="Arial"/>
                <a:cs typeface="Arial"/>
              </a:rPr>
              <a:t> </a:t>
            </a:r>
            <a:r>
              <a:rPr sz="750" b="1" spc="9" dirty="0">
                <a:latin typeface="Arial"/>
                <a:cs typeface="Arial"/>
              </a:rPr>
              <a:t>Si</a:t>
            </a:r>
            <a:endParaRPr sz="750">
              <a:latin typeface="Arial"/>
              <a:cs typeface="Arial"/>
            </a:endParaRPr>
          </a:p>
          <a:p>
            <a:pPr marL="1710436">
              <a:lnSpc>
                <a:spcPts val="1689"/>
              </a:lnSpc>
              <a:spcBef>
                <a:spcPts val="2732"/>
              </a:spcBef>
            </a:pPr>
            <a:r>
              <a:rPr sz="1125" b="1" spc="9" baseline="-15460" dirty="0">
                <a:latin typeface="Arial"/>
                <a:cs typeface="Arial"/>
              </a:rPr>
              <a:t>S</a:t>
            </a:r>
            <a:r>
              <a:rPr sz="1125" b="1" spc="0" baseline="-15460" dirty="0">
                <a:latin typeface="Arial"/>
                <a:cs typeface="Arial"/>
              </a:rPr>
              <a:t>i                                     </a:t>
            </a:r>
            <a:r>
              <a:rPr sz="1125" b="1" spc="150" baseline="-15460" dirty="0">
                <a:latin typeface="Arial"/>
                <a:cs typeface="Arial"/>
              </a:rPr>
              <a:t> </a:t>
            </a:r>
            <a:r>
              <a:rPr sz="1425" spc="0" baseline="27462" dirty="0">
                <a:latin typeface="Arial"/>
                <a:cs typeface="Arial"/>
              </a:rPr>
              <a:t>A </a:t>
            </a:r>
            <a:r>
              <a:rPr sz="1425" spc="41" baseline="27462" dirty="0">
                <a:latin typeface="Arial"/>
                <a:cs typeface="Arial"/>
              </a:rPr>
              <a:t> </a:t>
            </a:r>
            <a:r>
              <a:rPr sz="1425" spc="-9" baseline="27462" dirty="0">
                <a:latin typeface="Arial"/>
                <a:cs typeface="Arial"/>
              </a:rPr>
              <a:t>“</a:t>
            </a:r>
            <a:r>
              <a:rPr sz="1425" spc="9" baseline="27462" dirty="0">
                <a:latin typeface="Arial"/>
                <a:cs typeface="Arial"/>
              </a:rPr>
              <a:t>E</a:t>
            </a:r>
            <a:r>
              <a:rPr sz="1425" spc="0" baseline="27462" dirty="0">
                <a:latin typeface="Arial"/>
                <a:cs typeface="Arial"/>
              </a:rPr>
              <a:t>s</a:t>
            </a:r>
            <a:r>
              <a:rPr sz="1425" spc="14" baseline="27462" dirty="0">
                <a:latin typeface="Arial"/>
                <a:cs typeface="Arial"/>
              </a:rPr>
              <a:t> </a:t>
            </a:r>
            <a:r>
              <a:rPr sz="1425" spc="-4" baseline="27462" dirty="0">
                <a:latin typeface="Arial"/>
                <a:cs typeface="Arial"/>
              </a:rPr>
              <a:t>e</a:t>
            </a:r>
            <a:r>
              <a:rPr sz="1425" spc="0" baseline="27462" dirty="0">
                <a:latin typeface="Arial"/>
                <a:cs typeface="Arial"/>
              </a:rPr>
              <a:t>l</a:t>
            </a:r>
            <a:r>
              <a:rPr sz="1425" spc="12" baseline="27462" dirty="0">
                <a:latin typeface="Arial"/>
                <a:cs typeface="Arial"/>
              </a:rPr>
              <a:t> </a:t>
            </a:r>
            <a:r>
              <a:rPr sz="1425" spc="14" baseline="27462" dirty="0">
                <a:latin typeface="Arial"/>
                <a:cs typeface="Arial"/>
              </a:rPr>
              <a:t>m</a:t>
            </a:r>
            <a:r>
              <a:rPr sz="1425" spc="19" baseline="27462" dirty="0">
                <a:latin typeface="Arial"/>
                <a:cs typeface="Arial"/>
              </a:rPr>
              <a:t>a</a:t>
            </a:r>
            <a:r>
              <a:rPr sz="1425" spc="0" baseline="27462" dirty="0">
                <a:latin typeface="Arial"/>
                <a:cs typeface="Arial"/>
              </a:rPr>
              <a:t>y</a:t>
            </a:r>
            <a:r>
              <a:rPr sz="1425" spc="-4" baseline="27462" dirty="0">
                <a:latin typeface="Arial"/>
                <a:cs typeface="Arial"/>
              </a:rPr>
              <a:t>o</a:t>
            </a:r>
            <a:r>
              <a:rPr sz="1425" spc="14" baseline="27462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535203" marR="2863876" algn="ctr">
              <a:lnSpc>
                <a:spcPts val="750"/>
              </a:lnSpc>
            </a:pPr>
            <a:r>
              <a:rPr sz="750" spc="9" dirty="0">
                <a:latin typeface="Arial"/>
                <a:cs typeface="Arial"/>
              </a:rPr>
              <a:t>B</a:t>
            </a:r>
            <a:r>
              <a:rPr sz="750" spc="0" dirty="0">
                <a:latin typeface="Arial"/>
                <a:cs typeface="Arial"/>
              </a:rPr>
              <a:t>&gt;A</a:t>
            </a:r>
            <a:r>
              <a:rPr sz="750" spc="50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y </a:t>
            </a:r>
            <a:r>
              <a:rPr sz="750" spc="26" dirty="0">
                <a:latin typeface="Arial"/>
                <a:cs typeface="Arial"/>
              </a:rPr>
              <a:t> </a:t>
            </a:r>
            <a:r>
              <a:rPr sz="750" spc="29" dirty="0">
                <a:latin typeface="Arial"/>
                <a:cs typeface="Arial"/>
              </a:rPr>
              <a:t>B</a:t>
            </a:r>
            <a:r>
              <a:rPr sz="750" spc="19" dirty="0">
                <a:latin typeface="Arial"/>
                <a:cs typeface="Arial"/>
              </a:rPr>
              <a:t>&gt;</a:t>
            </a:r>
            <a:r>
              <a:rPr sz="750" spc="0" dirty="0">
                <a:latin typeface="Arial"/>
                <a:cs typeface="Arial"/>
              </a:rPr>
              <a:t>C</a:t>
            </a:r>
            <a:endParaRPr sz="750">
              <a:latin typeface="Arial"/>
              <a:cs typeface="Arial"/>
            </a:endParaRPr>
          </a:p>
          <a:p>
            <a:pPr marL="710438">
              <a:lnSpc>
                <a:spcPts val="1095"/>
              </a:lnSpc>
              <a:spcBef>
                <a:spcPts val="1852"/>
              </a:spcBef>
            </a:pPr>
            <a:r>
              <a:rPr sz="1125" b="1" spc="14" baseline="15460" dirty="0">
                <a:latin typeface="Arial"/>
                <a:cs typeface="Arial"/>
              </a:rPr>
              <a:t>N</a:t>
            </a:r>
            <a:r>
              <a:rPr sz="1125" b="1" spc="0" baseline="15460" dirty="0">
                <a:latin typeface="Arial"/>
                <a:cs typeface="Arial"/>
              </a:rPr>
              <a:t>o                           </a:t>
            </a:r>
            <a:r>
              <a:rPr sz="1125" b="1" spc="202" baseline="1546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B </a:t>
            </a:r>
            <a:r>
              <a:rPr sz="950" spc="4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354838" marR="2687324" algn="ctr">
              <a:lnSpc>
                <a:spcPct val="95825"/>
              </a:lnSpc>
              <a:spcBef>
                <a:spcPts val="1525"/>
              </a:spcBef>
            </a:pPr>
            <a:r>
              <a:rPr sz="950" spc="0" dirty="0">
                <a:latin typeface="Arial"/>
                <a:cs typeface="Arial"/>
              </a:rPr>
              <a:t>C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“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r”</a:t>
            </a:r>
            <a:endParaRPr sz="950">
              <a:latin typeface="Arial"/>
              <a:cs typeface="Arial"/>
            </a:endParaRPr>
          </a:p>
          <a:p>
            <a:pPr marL="1806549" marR="1921875" algn="ctr">
              <a:lnSpc>
                <a:spcPct val="95825"/>
              </a:lnSpc>
              <a:spcBef>
                <a:spcPts val="6014"/>
              </a:spcBef>
            </a:pPr>
            <a:r>
              <a:rPr sz="950" spc="10" dirty="0">
                <a:latin typeface="Arial"/>
                <a:cs typeface="Arial"/>
              </a:rPr>
              <a:t>F</a:t>
            </a:r>
            <a:r>
              <a:rPr sz="950" spc="0" dirty="0">
                <a:latin typeface="Arial"/>
                <a:cs typeface="Arial"/>
              </a:rPr>
              <a:t>in</a:t>
            </a:r>
            <a:endParaRPr sz="9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7564246"/>
            <a:ext cx="6071057" cy="1485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io</a:t>
            </a:r>
            <a:r>
              <a:rPr sz="1150" b="1" spc="0" dirty="0">
                <a:latin typeface="Arial"/>
                <a:cs typeface="Arial"/>
              </a:rPr>
              <a:t>s</a:t>
            </a:r>
            <a:r>
              <a:rPr sz="1150" b="1" spc="74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9" dirty="0">
                <a:latin typeface="Arial"/>
                <a:cs typeface="Arial"/>
              </a:rPr>
              <a:t>opu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9" dirty="0">
                <a:latin typeface="Arial"/>
                <a:cs typeface="Arial"/>
              </a:rPr>
              <a:t>t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4" dirty="0">
                <a:latin typeface="Arial"/>
                <a:cs typeface="Arial"/>
              </a:rPr>
              <a:t>s:</a:t>
            </a:r>
            <a:endParaRPr sz="1150">
              <a:latin typeface="Arial"/>
              <a:cs typeface="Arial"/>
            </a:endParaRPr>
          </a:p>
          <a:p>
            <a:pPr marL="67056" marR="1277652">
              <a:lnSpc>
                <a:spcPct val="98987"/>
              </a:lnSpc>
              <a:spcBef>
                <a:spcPts val="1363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8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0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25" dirty="0">
                <a:latin typeface="Arial"/>
                <a:cs typeface="Arial"/>
              </a:rPr>
              <a:t>j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9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?</a:t>
            </a:r>
            <a:r>
              <a:rPr sz="950" spc="1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9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su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" dirty="0">
                <a:latin typeface="Arial"/>
                <a:cs typeface="Arial"/>
              </a:rPr>
              <a:t>p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15" dirty="0">
                <a:latin typeface="Arial"/>
                <a:cs typeface="Arial"/>
              </a:rPr>
              <a:t>e</a:t>
            </a:r>
            <a:r>
              <a:rPr sz="950" spc="-2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53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1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é</a:t>
            </a:r>
            <a:r>
              <a:rPr sz="950" spc="6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debe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á</a:t>
            </a:r>
            <a:r>
              <a:rPr sz="950" spc="99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z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?</a:t>
            </a:r>
            <a:r>
              <a:rPr sz="950" spc="12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In</a:t>
            </a:r>
            <a:r>
              <a:rPr sz="950" spc="39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í</a:t>
            </a:r>
            <a:r>
              <a:rPr sz="950" spc="19" dirty="0">
                <a:latin typeface="Arial"/>
                <a:cs typeface="Arial"/>
              </a:rPr>
              <a:t>q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s.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ts val="1070"/>
              </a:lnSpc>
              <a:spcBef>
                <a:spcPts val="53"/>
              </a:spcBef>
            </a:pPr>
            <a:r>
              <a:rPr sz="950" spc="0" dirty="0">
                <a:latin typeface="Arial"/>
                <a:cs typeface="Arial"/>
              </a:rPr>
              <a:t>c.   </a:t>
            </a:r>
            <a:r>
              <a:rPr sz="950" spc="250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ll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18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151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ee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 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56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42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9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92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53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3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 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 marL="289864" marR="25031">
              <a:lnSpc>
                <a:spcPct val="96879"/>
              </a:lnSpc>
            </a:pPr>
            <a:r>
              <a:rPr sz="950" spc="-4" dirty="0">
                <a:latin typeface="Arial"/>
                <a:cs typeface="Arial"/>
              </a:rPr>
              <a:t>re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pe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6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 </a:t>
            </a:r>
            <a:r>
              <a:rPr sz="950" spc="1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209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236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9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. </a:t>
            </a:r>
            <a:r>
              <a:rPr sz="950" spc="247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4" dirty="0">
                <a:latin typeface="Arial"/>
                <a:cs typeface="Arial"/>
              </a:rPr>
              <a:t>nd</a:t>
            </a:r>
            <a:r>
              <a:rPr sz="950" spc="0" dirty="0">
                <a:latin typeface="Arial"/>
                <a:cs typeface="Arial"/>
              </a:rPr>
              <a:t>o  </a:t>
            </a:r>
            <a:r>
              <a:rPr sz="950" spc="4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228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18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v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re</a:t>
            </a:r>
            <a:r>
              <a:rPr sz="950" spc="0" dirty="0">
                <a:latin typeface="Arial"/>
                <a:cs typeface="Arial"/>
              </a:rPr>
              <a:t>s 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ad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in</a:t>
            </a:r>
            <a:r>
              <a:rPr sz="950" spc="20" dirty="0">
                <a:latin typeface="Arial"/>
                <a:cs typeface="Arial"/>
              </a:rPr>
              <a:t>to</a:t>
            </a:r>
            <a:r>
              <a:rPr sz="950" spc="-25" dirty="0">
                <a:latin typeface="Arial"/>
                <a:cs typeface="Arial"/>
              </a:rPr>
              <a:t>s.</a:t>
            </a:r>
            <a:endParaRPr sz="950">
              <a:latin typeface="Arial"/>
              <a:cs typeface="Arial"/>
            </a:endParaRPr>
          </a:p>
          <a:p>
            <a:pPr marL="289864" marR="25031" indent="-222808">
              <a:lnSpc>
                <a:spcPct val="96879"/>
              </a:lnSpc>
              <a:spcBef>
                <a:spcPts val="20"/>
              </a:spcBef>
            </a:pP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22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4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 </a:t>
            </a:r>
            <a:r>
              <a:rPr sz="950" spc="1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03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0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3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3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25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ere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2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14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ti</a:t>
            </a:r>
            <a:r>
              <a:rPr sz="950" spc="-4" dirty="0">
                <a:latin typeface="Arial"/>
                <a:cs typeface="Arial"/>
              </a:rPr>
              <a:t>nua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53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4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3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9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at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7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ta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é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7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B85243-77BA-4D8D-9789-8977D609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785360" y="5328920"/>
            <a:ext cx="1000125" cy="332739"/>
          </a:xfrm>
          <a:custGeom>
            <a:avLst/>
            <a:gdLst/>
            <a:ahLst/>
            <a:cxnLst/>
            <a:rect l="l" t="t" r="r" b="b"/>
            <a:pathLst>
              <a:path w="1000125" h="332739">
                <a:moveTo>
                  <a:pt x="500379" y="0"/>
                </a:moveTo>
                <a:lnTo>
                  <a:pt x="0" y="165735"/>
                </a:lnTo>
                <a:lnTo>
                  <a:pt x="500379" y="332739"/>
                </a:lnTo>
                <a:lnTo>
                  <a:pt x="1000125" y="165735"/>
                </a:lnTo>
                <a:lnTo>
                  <a:pt x="50037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0860" y="5440680"/>
            <a:ext cx="554989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554989" y="0"/>
                </a:moveTo>
                <a:lnTo>
                  <a:pt x="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14290" y="5102224"/>
            <a:ext cx="8889" cy="168275"/>
          </a:xfrm>
          <a:custGeom>
            <a:avLst/>
            <a:gdLst/>
            <a:ahLst/>
            <a:cxnLst/>
            <a:rect l="l" t="t" r="r" b="b"/>
            <a:pathLst>
              <a:path w="8889" h="168275">
                <a:moveTo>
                  <a:pt x="8889" y="152400"/>
                </a:moveTo>
                <a:lnTo>
                  <a:pt x="8889" y="4445"/>
                </a:lnTo>
                <a:lnTo>
                  <a:pt x="7620" y="1270"/>
                </a:lnTo>
                <a:lnTo>
                  <a:pt x="4445" y="0"/>
                </a:lnTo>
                <a:lnTo>
                  <a:pt x="635" y="1270"/>
                </a:lnTo>
                <a:lnTo>
                  <a:pt x="0" y="4445"/>
                </a:lnTo>
                <a:lnTo>
                  <a:pt x="0" y="165100"/>
                </a:lnTo>
                <a:lnTo>
                  <a:pt x="1270" y="168275"/>
                </a:lnTo>
                <a:lnTo>
                  <a:pt x="8889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8735" y="5254624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810" y="15875"/>
                </a:moveTo>
                <a:lnTo>
                  <a:pt x="0" y="17145"/>
                </a:lnTo>
                <a:lnTo>
                  <a:pt x="635" y="74295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82540" y="5254624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635"/>
                </a:lnTo>
                <a:lnTo>
                  <a:pt x="36830" y="74295"/>
                </a:lnTo>
                <a:lnTo>
                  <a:pt x="36195" y="17145"/>
                </a:lnTo>
                <a:lnTo>
                  <a:pt x="40005" y="15875"/>
                </a:lnTo>
                <a:lnTo>
                  <a:pt x="73660" y="0"/>
                </a:lnTo>
                <a:lnTo>
                  <a:pt x="40639" y="0"/>
                </a:lnTo>
                <a:lnTo>
                  <a:pt x="40639" y="12700"/>
                </a:lnTo>
                <a:lnTo>
                  <a:pt x="40639" y="0"/>
                </a:lnTo>
                <a:lnTo>
                  <a:pt x="33020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3600" y="4772659"/>
            <a:ext cx="1111250" cy="333375"/>
          </a:xfrm>
          <a:custGeom>
            <a:avLst/>
            <a:gdLst/>
            <a:ahLst/>
            <a:cxnLst/>
            <a:rect l="l" t="t" r="r" b="b"/>
            <a:pathLst>
              <a:path w="1111250" h="333375">
                <a:moveTo>
                  <a:pt x="0" y="333375"/>
                </a:moveTo>
                <a:lnTo>
                  <a:pt x="1111250" y="333375"/>
                </a:lnTo>
                <a:lnTo>
                  <a:pt x="111125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14290" y="4545964"/>
            <a:ext cx="8889" cy="168910"/>
          </a:xfrm>
          <a:custGeom>
            <a:avLst/>
            <a:gdLst/>
            <a:ahLst/>
            <a:cxnLst/>
            <a:rect l="l" t="t" r="r" b="b"/>
            <a:pathLst>
              <a:path w="8889" h="168910">
                <a:moveTo>
                  <a:pt x="8889" y="153035"/>
                </a:moveTo>
                <a:lnTo>
                  <a:pt x="8889" y="4445"/>
                </a:lnTo>
                <a:lnTo>
                  <a:pt x="7620" y="1270"/>
                </a:lnTo>
                <a:lnTo>
                  <a:pt x="4445" y="0"/>
                </a:lnTo>
                <a:lnTo>
                  <a:pt x="635" y="1270"/>
                </a:lnTo>
                <a:lnTo>
                  <a:pt x="0" y="5080"/>
                </a:lnTo>
                <a:lnTo>
                  <a:pt x="0" y="165100"/>
                </a:lnTo>
                <a:lnTo>
                  <a:pt x="1270" y="168910"/>
                </a:lnTo>
                <a:lnTo>
                  <a:pt x="8889" y="153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18735" y="4698999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810" y="15875"/>
                </a:moveTo>
                <a:lnTo>
                  <a:pt x="0" y="16510"/>
                </a:lnTo>
                <a:lnTo>
                  <a:pt x="635" y="73660"/>
                </a:lnTo>
                <a:lnTo>
                  <a:pt x="37464" y="0"/>
                </a:lnTo>
                <a:lnTo>
                  <a:pt x="381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82540" y="469899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31750" y="0"/>
                </a:moveTo>
                <a:lnTo>
                  <a:pt x="0" y="0"/>
                </a:lnTo>
                <a:lnTo>
                  <a:pt x="36830" y="73660"/>
                </a:lnTo>
                <a:lnTo>
                  <a:pt x="36195" y="16510"/>
                </a:lnTo>
                <a:lnTo>
                  <a:pt x="40005" y="15875"/>
                </a:lnTo>
                <a:lnTo>
                  <a:pt x="73660" y="0"/>
                </a:lnTo>
                <a:lnTo>
                  <a:pt x="40639" y="0"/>
                </a:lnTo>
                <a:lnTo>
                  <a:pt x="40639" y="12064"/>
                </a:lnTo>
                <a:lnTo>
                  <a:pt x="40639" y="0"/>
                </a:lnTo>
                <a:lnTo>
                  <a:pt x="33020" y="15875"/>
                </a:lnTo>
                <a:lnTo>
                  <a:pt x="31750" y="1206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40910" y="4260214"/>
            <a:ext cx="777875" cy="333375"/>
          </a:xfrm>
          <a:custGeom>
            <a:avLst/>
            <a:gdLst/>
            <a:ahLst/>
            <a:cxnLst/>
            <a:rect l="l" t="t" r="r" b="b"/>
            <a:pathLst>
              <a:path w="777875" h="333375">
                <a:moveTo>
                  <a:pt x="0" y="333375"/>
                </a:moveTo>
                <a:lnTo>
                  <a:pt x="777875" y="333375"/>
                </a:lnTo>
                <a:lnTo>
                  <a:pt x="7778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DFF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0910" y="4260215"/>
            <a:ext cx="777875" cy="332739"/>
          </a:xfrm>
          <a:custGeom>
            <a:avLst/>
            <a:gdLst/>
            <a:ahLst/>
            <a:cxnLst/>
            <a:rect l="l" t="t" r="r" b="b"/>
            <a:pathLst>
              <a:path w="777875" h="332739">
                <a:moveTo>
                  <a:pt x="0" y="332739"/>
                </a:moveTo>
                <a:lnTo>
                  <a:pt x="777875" y="332739"/>
                </a:lnTo>
                <a:lnTo>
                  <a:pt x="777875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69205" y="4032884"/>
            <a:ext cx="46355" cy="165735"/>
          </a:xfrm>
          <a:custGeom>
            <a:avLst/>
            <a:gdLst/>
            <a:ahLst/>
            <a:cxnLst/>
            <a:rect l="l" t="t" r="r" b="b"/>
            <a:pathLst>
              <a:path w="46355" h="165735">
                <a:moveTo>
                  <a:pt x="13970" y="148590"/>
                </a:moveTo>
                <a:lnTo>
                  <a:pt x="9525" y="4445"/>
                </a:lnTo>
                <a:lnTo>
                  <a:pt x="8255" y="1270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lnTo>
                  <a:pt x="4445" y="148590"/>
                </a:lnTo>
                <a:lnTo>
                  <a:pt x="5080" y="161289"/>
                </a:lnTo>
                <a:lnTo>
                  <a:pt x="6985" y="164464"/>
                </a:lnTo>
                <a:lnTo>
                  <a:pt x="9525" y="165735"/>
                </a:lnTo>
                <a:lnTo>
                  <a:pt x="12700" y="164464"/>
                </a:lnTo>
                <a:lnTo>
                  <a:pt x="14605" y="161289"/>
                </a:lnTo>
                <a:lnTo>
                  <a:pt x="46355" y="147320"/>
                </a:lnTo>
                <a:lnTo>
                  <a:pt x="13970" y="14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1900" y="4180204"/>
            <a:ext cx="73660" cy="75564"/>
          </a:xfrm>
          <a:custGeom>
            <a:avLst/>
            <a:gdLst/>
            <a:ahLst/>
            <a:cxnLst/>
            <a:rect l="l" t="t" r="r" b="b"/>
            <a:pathLst>
              <a:path w="73660" h="75564">
                <a:moveTo>
                  <a:pt x="40004" y="17144"/>
                </a:moveTo>
                <a:lnTo>
                  <a:pt x="36829" y="18414"/>
                </a:lnTo>
                <a:lnTo>
                  <a:pt x="34289" y="17144"/>
                </a:lnTo>
                <a:lnTo>
                  <a:pt x="32385" y="13969"/>
                </a:lnTo>
                <a:lnTo>
                  <a:pt x="31750" y="1270"/>
                </a:lnTo>
                <a:lnTo>
                  <a:pt x="0" y="2539"/>
                </a:lnTo>
                <a:lnTo>
                  <a:pt x="38735" y="75564"/>
                </a:lnTo>
                <a:lnTo>
                  <a:pt x="73660" y="0"/>
                </a:lnTo>
                <a:lnTo>
                  <a:pt x="41910" y="13969"/>
                </a:lnTo>
                <a:lnTo>
                  <a:pt x="40004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41545" y="3815079"/>
            <a:ext cx="667384" cy="222250"/>
          </a:xfrm>
          <a:custGeom>
            <a:avLst/>
            <a:gdLst/>
            <a:ahLst/>
            <a:cxnLst/>
            <a:rect l="l" t="t" r="r" b="b"/>
            <a:pathLst>
              <a:path w="667384" h="222250">
                <a:moveTo>
                  <a:pt x="27939" y="0"/>
                </a:moveTo>
                <a:lnTo>
                  <a:pt x="14604" y="3175"/>
                </a:lnTo>
                <a:lnTo>
                  <a:pt x="4444" y="12700"/>
                </a:lnTo>
                <a:lnTo>
                  <a:pt x="0" y="26034"/>
                </a:lnTo>
                <a:lnTo>
                  <a:pt x="0" y="27939"/>
                </a:lnTo>
                <a:lnTo>
                  <a:pt x="0" y="194945"/>
                </a:lnTo>
                <a:lnTo>
                  <a:pt x="3175" y="208279"/>
                </a:lnTo>
                <a:lnTo>
                  <a:pt x="12700" y="217804"/>
                </a:lnTo>
                <a:lnTo>
                  <a:pt x="26669" y="222250"/>
                </a:lnTo>
                <a:lnTo>
                  <a:pt x="27939" y="222250"/>
                </a:lnTo>
                <a:lnTo>
                  <a:pt x="638809" y="222250"/>
                </a:lnTo>
                <a:lnTo>
                  <a:pt x="652779" y="218439"/>
                </a:lnTo>
                <a:lnTo>
                  <a:pt x="662939" y="209550"/>
                </a:lnTo>
                <a:lnTo>
                  <a:pt x="667384" y="196214"/>
                </a:lnTo>
                <a:lnTo>
                  <a:pt x="667384" y="194945"/>
                </a:lnTo>
                <a:lnTo>
                  <a:pt x="667384" y="27939"/>
                </a:lnTo>
                <a:lnTo>
                  <a:pt x="663575" y="14604"/>
                </a:lnTo>
                <a:lnTo>
                  <a:pt x="654050" y="4445"/>
                </a:lnTo>
                <a:lnTo>
                  <a:pt x="640714" y="0"/>
                </a:lnTo>
                <a:lnTo>
                  <a:pt x="638809" y="0"/>
                </a:lnTo>
                <a:lnTo>
                  <a:pt x="27939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40860" y="4661534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778510"/>
                </a:moveTo>
                <a:lnTo>
                  <a:pt x="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44440" y="4625339"/>
            <a:ext cx="74295" cy="36195"/>
          </a:xfrm>
          <a:custGeom>
            <a:avLst/>
            <a:gdLst/>
            <a:ahLst/>
            <a:cxnLst/>
            <a:rect l="l" t="t" r="r" b="b"/>
            <a:pathLst>
              <a:path w="74295" h="36195">
                <a:moveTo>
                  <a:pt x="12700" y="31750"/>
                </a:moveTo>
                <a:lnTo>
                  <a:pt x="15875" y="33020"/>
                </a:lnTo>
                <a:lnTo>
                  <a:pt x="74295" y="36195"/>
                </a:lnTo>
                <a:lnTo>
                  <a:pt x="635" y="0"/>
                </a:lnTo>
                <a:lnTo>
                  <a:pt x="0" y="3175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44440" y="4661534"/>
            <a:ext cx="74295" cy="37464"/>
          </a:xfrm>
          <a:custGeom>
            <a:avLst/>
            <a:gdLst/>
            <a:ahLst/>
            <a:cxnLst/>
            <a:rect l="l" t="t" r="r" b="b"/>
            <a:pathLst>
              <a:path w="74295" h="37464">
                <a:moveTo>
                  <a:pt x="12700" y="4445"/>
                </a:moveTo>
                <a:lnTo>
                  <a:pt x="0" y="4445"/>
                </a:lnTo>
                <a:lnTo>
                  <a:pt x="635" y="37464"/>
                </a:lnTo>
                <a:lnTo>
                  <a:pt x="74295" y="0"/>
                </a:lnTo>
                <a:lnTo>
                  <a:pt x="12700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4290" y="5657849"/>
            <a:ext cx="45720" cy="165735"/>
          </a:xfrm>
          <a:custGeom>
            <a:avLst/>
            <a:gdLst/>
            <a:ahLst/>
            <a:cxnLst/>
            <a:rect l="l" t="t" r="r" b="b"/>
            <a:pathLst>
              <a:path w="45720" h="165735">
                <a:moveTo>
                  <a:pt x="13335" y="148589"/>
                </a:moveTo>
                <a:lnTo>
                  <a:pt x="8889" y="4445"/>
                </a:lnTo>
                <a:lnTo>
                  <a:pt x="7620" y="1270"/>
                </a:lnTo>
                <a:lnTo>
                  <a:pt x="4445" y="0"/>
                </a:lnTo>
                <a:lnTo>
                  <a:pt x="635" y="1270"/>
                </a:lnTo>
                <a:lnTo>
                  <a:pt x="0" y="4445"/>
                </a:lnTo>
                <a:lnTo>
                  <a:pt x="4445" y="149225"/>
                </a:lnTo>
                <a:lnTo>
                  <a:pt x="4445" y="161289"/>
                </a:lnTo>
                <a:lnTo>
                  <a:pt x="5714" y="165100"/>
                </a:lnTo>
                <a:lnTo>
                  <a:pt x="8889" y="165735"/>
                </a:lnTo>
                <a:lnTo>
                  <a:pt x="12700" y="164464"/>
                </a:lnTo>
                <a:lnTo>
                  <a:pt x="13970" y="161289"/>
                </a:lnTo>
                <a:lnTo>
                  <a:pt x="45720" y="147320"/>
                </a:lnTo>
                <a:lnTo>
                  <a:pt x="13335" y="148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86350" y="5805170"/>
            <a:ext cx="73660" cy="75564"/>
          </a:xfrm>
          <a:custGeom>
            <a:avLst/>
            <a:gdLst/>
            <a:ahLst/>
            <a:cxnLst/>
            <a:rect l="l" t="t" r="r" b="b"/>
            <a:pathLst>
              <a:path w="73660" h="75564">
                <a:moveTo>
                  <a:pt x="36829" y="18414"/>
                </a:moveTo>
                <a:lnTo>
                  <a:pt x="33654" y="17779"/>
                </a:lnTo>
                <a:lnTo>
                  <a:pt x="32385" y="13969"/>
                </a:lnTo>
                <a:lnTo>
                  <a:pt x="32385" y="1904"/>
                </a:lnTo>
                <a:lnTo>
                  <a:pt x="0" y="3175"/>
                </a:lnTo>
                <a:lnTo>
                  <a:pt x="39370" y="75564"/>
                </a:lnTo>
                <a:lnTo>
                  <a:pt x="73660" y="0"/>
                </a:lnTo>
                <a:lnTo>
                  <a:pt x="41910" y="13969"/>
                </a:lnTo>
                <a:lnTo>
                  <a:pt x="40639" y="17144"/>
                </a:lnTo>
                <a:lnTo>
                  <a:pt x="36829" y="1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96485" y="5884545"/>
            <a:ext cx="554989" cy="333375"/>
          </a:xfrm>
          <a:custGeom>
            <a:avLst/>
            <a:gdLst/>
            <a:ahLst/>
            <a:cxnLst/>
            <a:rect l="l" t="t" r="r" b="b"/>
            <a:pathLst>
              <a:path w="554989" h="333375">
                <a:moveTo>
                  <a:pt x="0" y="311150"/>
                </a:moveTo>
                <a:lnTo>
                  <a:pt x="12700" y="314325"/>
                </a:lnTo>
                <a:lnTo>
                  <a:pt x="25400" y="316864"/>
                </a:lnTo>
                <a:lnTo>
                  <a:pt x="37464" y="318769"/>
                </a:lnTo>
                <a:lnTo>
                  <a:pt x="50164" y="321310"/>
                </a:lnTo>
                <a:lnTo>
                  <a:pt x="62229" y="323214"/>
                </a:lnTo>
                <a:lnTo>
                  <a:pt x="71119" y="325119"/>
                </a:lnTo>
                <a:lnTo>
                  <a:pt x="84454" y="327025"/>
                </a:lnTo>
                <a:lnTo>
                  <a:pt x="97154" y="328929"/>
                </a:lnTo>
                <a:lnTo>
                  <a:pt x="109854" y="330200"/>
                </a:lnTo>
                <a:lnTo>
                  <a:pt x="121919" y="332104"/>
                </a:lnTo>
                <a:lnTo>
                  <a:pt x="130175" y="333375"/>
                </a:lnTo>
                <a:lnTo>
                  <a:pt x="152400" y="333375"/>
                </a:lnTo>
                <a:lnTo>
                  <a:pt x="169544" y="332739"/>
                </a:lnTo>
                <a:lnTo>
                  <a:pt x="182879" y="331469"/>
                </a:lnTo>
                <a:lnTo>
                  <a:pt x="193039" y="330835"/>
                </a:lnTo>
                <a:lnTo>
                  <a:pt x="201294" y="329564"/>
                </a:lnTo>
                <a:lnTo>
                  <a:pt x="207644" y="328929"/>
                </a:lnTo>
                <a:lnTo>
                  <a:pt x="209550" y="328929"/>
                </a:lnTo>
                <a:lnTo>
                  <a:pt x="222250" y="327025"/>
                </a:lnTo>
                <a:lnTo>
                  <a:pt x="234950" y="324485"/>
                </a:lnTo>
                <a:lnTo>
                  <a:pt x="247014" y="321944"/>
                </a:lnTo>
                <a:lnTo>
                  <a:pt x="253364" y="320675"/>
                </a:lnTo>
                <a:lnTo>
                  <a:pt x="265429" y="317500"/>
                </a:lnTo>
                <a:lnTo>
                  <a:pt x="277494" y="313689"/>
                </a:lnTo>
                <a:lnTo>
                  <a:pt x="289560" y="309244"/>
                </a:lnTo>
                <a:lnTo>
                  <a:pt x="290829" y="309244"/>
                </a:lnTo>
                <a:lnTo>
                  <a:pt x="302894" y="306704"/>
                </a:lnTo>
                <a:lnTo>
                  <a:pt x="314960" y="303529"/>
                </a:lnTo>
                <a:lnTo>
                  <a:pt x="327660" y="300354"/>
                </a:lnTo>
                <a:lnTo>
                  <a:pt x="331469" y="299085"/>
                </a:lnTo>
                <a:lnTo>
                  <a:pt x="343535" y="295910"/>
                </a:lnTo>
                <a:lnTo>
                  <a:pt x="355600" y="292100"/>
                </a:lnTo>
                <a:lnTo>
                  <a:pt x="367664" y="288925"/>
                </a:lnTo>
                <a:lnTo>
                  <a:pt x="374650" y="287654"/>
                </a:lnTo>
                <a:lnTo>
                  <a:pt x="386079" y="285114"/>
                </a:lnTo>
                <a:lnTo>
                  <a:pt x="398144" y="281939"/>
                </a:lnTo>
                <a:lnTo>
                  <a:pt x="410844" y="279400"/>
                </a:lnTo>
                <a:lnTo>
                  <a:pt x="424179" y="276860"/>
                </a:lnTo>
                <a:lnTo>
                  <a:pt x="424814" y="276860"/>
                </a:lnTo>
                <a:lnTo>
                  <a:pt x="436879" y="275589"/>
                </a:lnTo>
                <a:lnTo>
                  <a:pt x="448944" y="273685"/>
                </a:lnTo>
                <a:lnTo>
                  <a:pt x="461644" y="271779"/>
                </a:lnTo>
                <a:lnTo>
                  <a:pt x="474344" y="269875"/>
                </a:lnTo>
                <a:lnTo>
                  <a:pt x="482600" y="268604"/>
                </a:lnTo>
                <a:lnTo>
                  <a:pt x="494664" y="268604"/>
                </a:lnTo>
                <a:lnTo>
                  <a:pt x="506729" y="267969"/>
                </a:lnTo>
                <a:lnTo>
                  <a:pt x="519429" y="267969"/>
                </a:lnTo>
                <a:lnTo>
                  <a:pt x="532129" y="267335"/>
                </a:lnTo>
                <a:lnTo>
                  <a:pt x="545464" y="267335"/>
                </a:lnTo>
                <a:lnTo>
                  <a:pt x="554989" y="267335"/>
                </a:lnTo>
                <a:lnTo>
                  <a:pt x="554989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13655" y="6214109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1764"/>
                </a:moveTo>
                <a:lnTo>
                  <a:pt x="9525" y="4445"/>
                </a:lnTo>
                <a:lnTo>
                  <a:pt x="7620" y="635"/>
                </a:lnTo>
                <a:lnTo>
                  <a:pt x="4445" y="0"/>
                </a:lnTo>
                <a:lnTo>
                  <a:pt x="635" y="635"/>
                </a:lnTo>
                <a:lnTo>
                  <a:pt x="0" y="4445"/>
                </a:lnTo>
                <a:lnTo>
                  <a:pt x="0" y="164464"/>
                </a:lnTo>
                <a:lnTo>
                  <a:pt x="635" y="168275"/>
                </a:lnTo>
                <a:lnTo>
                  <a:pt x="9525" y="151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96485" y="6440170"/>
            <a:ext cx="666750" cy="222250"/>
          </a:xfrm>
          <a:custGeom>
            <a:avLst/>
            <a:gdLst/>
            <a:ahLst/>
            <a:cxnLst/>
            <a:rect l="l" t="t" r="r" b="b"/>
            <a:pathLst>
              <a:path w="666750" h="222249">
                <a:moveTo>
                  <a:pt x="27304" y="0"/>
                </a:moveTo>
                <a:lnTo>
                  <a:pt x="13335" y="3175"/>
                </a:lnTo>
                <a:lnTo>
                  <a:pt x="3810" y="12700"/>
                </a:lnTo>
                <a:lnTo>
                  <a:pt x="0" y="26669"/>
                </a:lnTo>
                <a:lnTo>
                  <a:pt x="0" y="27939"/>
                </a:lnTo>
                <a:lnTo>
                  <a:pt x="0" y="194944"/>
                </a:lnTo>
                <a:lnTo>
                  <a:pt x="3175" y="208279"/>
                </a:lnTo>
                <a:lnTo>
                  <a:pt x="12700" y="218439"/>
                </a:lnTo>
                <a:lnTo>
                  <a:pt x="26035" y="222250"/>
                </a:lnTo>
                <a:lnTo>
                  <a:pt x="27304" y="222250"/>
                </a:lnTo>
                <a:lnTo>
                  <a:pt x="638810" y="222250"/>
                </a:lnTo>
                <a:lnTo>
                  <a:pt x="652779" y="218439"/>
                </a:lnTo>
                <a:lnTo>
                  <a:pt x="662304" y="208914"/>
                </a:lnTo>
                <a:lnTo>
                  <a:pt x="666114" y="195579"/>
                </a:lnTo>
                <a:lnTo>
                  <a:pt x="666750" y="194944"/>
                </a:lnTo>
                <a:lnTo>
                  <a:pt x="666750" y="27939"/>
                </a:lnTo>
                <a:lnTo>
                  <a:pt x="662939" y="13969"/>
                </a:lnTo>
                <a:lnTo>
                  <a:pt x="653414" y="3810"/>
                </a:lnTo>
                <a:lnTo>
                  <a:pt x="640714" y="0"/>
                </a:lnTo>
                <a:lnTo>
                  <a:pt x="638810" y="0"/>
                </a:lnTo>
                <a:lnTo>
                  <a:pt x="27304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18100" y="6366509"/>
            <a:ext cx="36829" cy="73660"/>
          </a:xfrm>
          <a:custGeom>
            <a:avLst/>
            <a:gdLst/>
            <a:ahLst/>
            <a:cxnLst/>
            <a:rect l="l" t="t" r="r" b="b"/>
            <a:pathLst>
              <a:path w="36829" h="73660">
                <a:moveTo>
                  <a:pt x="3175" y="15875"/>
                </a:moveTo>
                <a:lnTo>
                  <a:pt x="0" y="16510"/>
                </a:lnTo>
                <a:lnTo>
                  <a:pt x="0" y="73660"/>
                </a:lnTo>
                <a:lnTo>
                  <a:pt x="36829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81270" y="6365874"/>
            <a:ext cx="73659" cy="74295"/>
          </a:xfrm>
          <a:custGeom>
            <a:avLst/>
            <a:gdLst/>
            <a:ahLst/>
            <a:cxnLst/>
            <a:rect l="l" t="t" r="r" b="b"/>
            <a:pathLst>
              <a:path w="73659" h="74295">
                <a:moveTo>
                  <a:pt x="32384" y="635"/>
                </a:moveTo>
                <a:lnTo>
                  <a:pt x="0" y="635"/>
                </a:lnTo>
                <a:lnTo>
                  <a:pt x="36829" y="74295"/>
                </a:lnTo>
                <a:lnTo>
                  <a:pt x="36829" y="17145"/>
                </a:lnTo>
                <a:lnTo>
                  <a:pt x="40004" y="16510"/>
                </a:lnTo>
                <a:lnTo>
                  <a:pt x="73659" y="635"/>
                </a:lnTo>
                <a:lnTo>
                  <a:pt x="41909" y="0"/>
                </a:lnTo>
                <a:lnTo>
                  <a:pt x="41909" y="12700"/>
                </a:lnTo>
                <a:lnTo>
                  <a:pt x="41909" y="0"/>
                </a:lnTo>
                <a:lnTo>
                  <a:pt x="33019" y="16510"/>
                </a:lnTo>
                <a:lnTo>
                  <a:pt x="32384" y="12700"/>
                </a:lnTo>
                <a:lnTo>
                  <a:pt x="3238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106923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290" y="2222627"/>
            <a:ext cx="5935980" cy="7493"/>
          </a:xfrm>
          <a:custGeom>
            <a:avLst/>
            <a:gdLst/>
            <a:ahLst/>
            <a:cxnLst/>
            <a:rect l="l" t="t" r="r" b="b"/>
            <a:pathLst>
              <a:path w="5935980" h="7493">
                <a:moveTo>
                  <a:pt x="0" y="7493"/>
                </a:moveTo>
                <a:lnTo>
                  <a:pt x="5935980" y="7493"/>
                </a:lnTo>
                <a:lnTo>
                  <a:pt x="5935980" y="0"/>
                </a:lnTo>
                <a:lnTo>
                  <a:pt x="0" y="0"/>
                </a:lnTo>
                <a:lnTo>
                  <a:pt x="0" y="749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1760" y="2054986"/>
            <a:ext cx="6064885" cy="167640"/>
          </a:xfrm>
          <a:custGeom>
            <a:avLst/>
            <a:gdLst/>
            <a:ahLst/>
            <a:cxnLst/>
            <a:rect l="l" t="t" r="r" b="b"/>
            <a:pathLst>
              <a:path w="6064885" h="167640">
                <a:moveTo>
                  <a:pt x="6064872" y="126"/>
                </a:moveTo>
                <a:lnTo>
                  <a:pt x="114" y="126"/>
                </a:lnTo>
                <a:lnTo>
                  <a:pt x="114" y="167640"/>
                </a:lnTo>
                <a:lnTo>
                  <a:pt x="6064872" y="167640"/>
                </a:lnTo>
                <a:lnTo>
                  <a:pt x="6064872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290" y="2396362"/>
            <a:ext cx="5935980" cy="4572"/>
          </a:xfrm>
          <a:custGeom>
            <a:avLst/>
            <a:gdLst/>
            <a:ahLst/>
            <a:cxnLst/>
            <a:rect l="l" t="t" r="r" b="b"/>
            <a:pathLst>
              <a:path w="5935980" h="4572">
                <a:moveTo>
                  <a:pt x="0" y="4572"/>
                </a:moveTo>
                <a:lnTo>
                  <a:pt x="5935980" y="4572"/>
                </a:lnTo>
                <a:lnTo>
                  <a:pt x="593598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1760" y="2222627"/>
            <a:ext cx="6064885" cy="173735"/>
          </a:xfrm>
          <a:custGeom>
            <a:avLst/>
            <a:gdLst/>
            <a:ahLst/>
            <a:cxnLst/>
            <a:rect l="l" t="t" r="r" b="b"/>
            <a:pathLst>
              <a:path w="6064885" h="173735">
                <a:moveTo>
                  <a:pt x="6064872" y="0"/>
                </a:moveTo>
                <a:lnTo>
                  <a:pt x="114" y="0"/>
                </a:lnTo>
                <a:lnTo>
                  <a:pt x="114" y="173735"/>
                </a:lnTo>
                <a:lnTo>
                  <a:pt x="6064872" y="173735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290" y="2539618"/>
            <a:ext cx="5935980" cy="3556"/>
          </a:xfrm>
          <a:custGeom>
            <a:avLst/>
            <a:gdLst/>
            <a:ahLst/>
            <a:cxnLst/>
            <a:rect l="l" t="t" r="r" b="b"/>
            <a:pathLst>
              <a:path w="5935980" h="3556">
                <a:moveTo>
                  <a:pt x="0" y="3556"/>
                </a:moveTo>
                <a:lnTo>
                  <a:pt x="5935980" y="3556"/>
                </a:lnTo>
                <a:lnTo>
                  <a:pt x="5935980" y="0"/>
                </a:lnTo>
                <a:lnTo>
                  <a:pt x="0" y="0"/>
                </a:lnTo>
                <a:lnTo>
                  <a:pt x="0" y="355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60" y="2396362"/>
            <a:ext cx="6064885" cy="143255"/>
          </a:xfrm>
          <a:custGeom>
            <a:avLst/>
            <a:gdLst/>
            <a:ahLst/>
            <a:cxnLst/>
            <a:rect l="l" t="t" r="r" b="b"/>
            <a:pathLst>
              <a:path w="6064885" h="143255">
                <a:moveTo>
                  <a:pt x="6064872" y="0"/>
                </a:moveTo>
                <a:lnTo>
                  <a:pt x="114" y="0"/>
                </a:lnTo>
                <a:lnTo>
                  <a:pt x="114" y="143255"/>
                </a:lnTo>
                <a:lnTo>
                  <a:pt x="6064872" y="143255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0290" y="2680080"/>
            <a:ext cx="5935980" cy="4699"/>
          </a:xfrm>
          <a:custGeom>
            <a:avLst/>
            <a:gdLst/>
            <a:ahLst/>
            <a:cxnLst/>
            <a:rect l="l" t="t" r="r" b="b"/>
            <a:pathLst>
              <a:path w="5935980" h="4699">
                <a:moveTo>
                  <a:pt x="0" y="4699"/>
                </a:moveTo>
                <a:lnTo>
                  <a:pt x="5935980" y="4699"/>
                </a:lnTo>
                <a:lnTo>
                  <a:pt x="5935980" y="0"/>
                </a:lnTo>
                <a:lnTo>
                  <a:pt x="0" y="0"/>
                </a:lnTo>
                <a:lnTo>
                  <a:pt x="0" y="469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0290" y="2850768"/>
            <a:ext cx="5935980" cy="4191"/>
          </a:xfrm>
          <a:custGeom>
            <a:avLst/>
            <a:gdLst/>
            <a:ahLst/>
            <a:cxnLst/>
            <a:rect l="l" t="t" r="r" b="b"/>
            <a:pathLst>
              <a:path w="5935980" h="4191">
                <a:moveTo>
                  <a:pt x="0" y="4191"/>
                </a:moveTo>
                <a:lnTo>
                  <a:pt x="5935980" y="4191"/>
                </a:lnTo>
                <a:lnTo>
                  <a:pt x="5935980" y="0"/>
                </a:lnTo>
                <a:lnTo>
                  <a:pt x="0" y="0"/>
                </a:lnTo>
                <a:lnTo>
                  <a:pt x="0" y="4191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2680080"/>
            <a:ext cx="6064885" cy="170688"/>
          </a:xfrm>
          <a:custGeom>
            <a:avLst/>
            <a:gdLst/>
            <a:ahLst/>
            <a:cxnLst/>
            <a:rect l="l" t="t" r="r" b="b"/>
            <a:pathLst>
              <a:path w="6064885" h="170688">
                <a:moveTo>
                  <a:pt x="0" y="170688"/>
                </a:moveTo>
                <a:lnTo>
                  <a:pt x="6064885" y="170688"/>
                </a:lnTo>
                <a:lnTo>
                  <a:pt x="6064885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2539568"/>
            <a:ext cx="6064885" cy="140512"/>
          </a:xfrm>
          <a:custGeom>
            <a:avLst/>
            <a:gdLst/>
            <a:ahLst/>
            <a:cxnLst/>
            <a:rect l="l" t="t" r="r" b="b"/>
            <a:pathLst>
              <a:path w="6064885" h="140512">
                <a:moveTo>
                  <a:pt x="6064872" y="0"/>
                </a:moveTo>
                <a:lnTo>
                  <a:pt x="114" y="0"/>
                </a:lnTo>
                <a:lnTo>
                  <a:pt x="114" y="140512"/>
                </a:lnTo>
                <a:lnTo>
                  <a:pt x="6064872" y="140512"/>
                </a:lnTo>
                <a:lnTo>
                  <a:pt x="606487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051938"/>
            <a:ext cx="6064885" cy="0"/>
          </a:xfrm>
          <a:custGeom>
            <a:avLst/>
            <a:gdLst/>
            <a:ahLst/>
            <a:cxnLst/>
            <a:rect l="l" t="t" r="r" b="b"/>
            <a:pathLst>
              <a:path w="6064885">
                <a:moveTo>
                  <a:pt x="0" y="0"/>
                </a:moveTo>
                <a:lnTo>
                  <a:pt x="6064885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760" y="2856864"/>
            <a:ext cx="2283841" cy="170688"/>
          </a:xfrm>
          <a:custGeom>
            <a:avLst/>
            <a:gdLst/>
            <a:ahLst/>
            <a:cxnLst/>
            <a:rect l="l" t="t" r="r" b="b"/>
            <a:pathLst>
              <a:path w="2283841" h="170688">
                <a:moveTo>
                  <a:pt x="2283828" y="0"/>
                </a:moveTo>
                <a:lnTo>
                  <a:pt x="114" y="0"/>
                </a:lnTo>
                <a:lnTo>
                  <a:pt x="114" y="170688"/>
                </a:lnTo>
                <a:lnTo>
                  <a:pt x="2283828" y="170688"/>
                </a:lnTo>
                <a:lnTo>
                  <a:pt x="2283828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1760" y="3196716"/>
            <a:ext cx="2283841" cy="0"/>
          </a:xfrm>
          <a:custGeom>
            <a:avLst/>
            <a:gdLst/>
            <a:ahLst/>
            <a:cxnLst/>
            <a:rect l="l" t="t" r="r" b="b"/>
            <a:pathLst>
              <a:path w="2283841">
                <a:moveTo>
                  <a:pt x="0" y="0"/>
                </a:moveTo>
                <a:lnTo>
                  <a:pt x="2283841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60" y="3027552"/>
            <a:ext cx="2283841" cy="167640"/>
          </a:xfrm>
          <a:custGeom>
            <a:avLst/>
            <a:gdLst/>
            <a:ahLst/>
            <a:cxnLst/>
            <a:rect l="l" t="t" r="r" b="b"/>
            <a:pathLst>
              <a:path w="2283841" h="167640">
                <a:moveTo>
                  <a:pt x="2283828" y="0"/>
                </a:moveTo>
                <a:lnTo>
                  <a:pt x="114" y="0"/>
                </a:lnTo>
                <a:lnTo>
                  <a:pt x="114" y="167640"/>
                </a:lnTo>
                <a:lnTo>
                  <a:pt x="2283828" y="167640"/>
                </a:lnTo>
                <a:lnTo>
                  <a:pt x="2283828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1774" y="3196716"/>
            <a:ext cx="3774948" cy="0"/>
          </a:xfrm>
          <a:custGeom>
            <a:avLst/>
            <a:gdLst/>
            <a:ahLst/>
            <a:cxnLst/>
            <a:rect l="l" t="t" r="r" b="b"/>
            <a:pathLst>
              <a:path w="3774948">
                <a:moveTo>
                  <a:pt x="0" y="0"/>
                </a:moveTo>
                <a:lnTo>
                  <a:pt x="3774948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1774" y="2856864"/>
            <a:ext cx="3774948" cy="170688"/>
          </a:xfrm>
          <a:custGeom>
            <a:avLst/>
            <a:gdLst/>
            <a:ahLst/>
            <a:cxnLst/>
            <a:rect l="l" t="t" r="r" b="b"/>
            <a:pathLst>
              <a:path w="3774948" h="170688">
                <a:moveTo>
                  <a:pt x="3774821" y="0"/>
                </a:moveTo>
                <a:lnTo>
                  <a:pt x="0" y="0"/>
                </a:lnTo>
                <a:lnTo>
                  <a:pt x="0" y="170688"/>
                </a:lnTo>
                <a:lnTo>
                  <a:pt x="3774821" y="170688"/>
                </a:lnTo>
                <a:lnTo>
                  <a:pt x="377482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1774" y="3027552"/>
            <a:ext cx="3774948" cy="167640"/>
          </a:xfrm>
          <a:custGeom>
            <a:avLst/>
            <a:gdLst/>
            <a:ahLst/>
            <a:cxnLst/>
            <a:rect l="l" t="t" r="r" b="b"/>
            <a:pathLst>
              <a:path w="3774948" h="167640">
                <a:moveTo>
                  <a:pt x="3774821" y="0"/>
                </a:moveTo>
                <a:lnTo>
                  <a:pt x="0" y="0"/>
                </a:lnTo>
                <a:lnTo>
                  <a:pt x="0" y="167640"/>
                </a:lnTo>
                <a:lnTo>
                  <a:pt x="3774821" y="167640"/>
                </a:lnTo>
                <a:lnTo>
                  <a:pt x="377482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760" y="2853816"/>
            <a:ext cx="2283841" cy="0"/>
          </a:xfrm>
          <a:custGeom>
            <a:avLst/>
            <a:gdLst/>
            <a:ahLst/>
            <a:cxnLst/>
            <a:rect l="l" t="t" r="r" b="b"/>
            <a:pathLst>
              <a:path w="2283841">
                <a:moveTo>
                  <a:pt x="0" y="0"/>
                </a:moveTo>
                <a:lnTo>
                  <a:pt x="228384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1774" y="2853816"/>
            <a:ext cx="3774948" cy="0"/>
          </a:xfrm>
          <a:custGeom>
            <a:avLst/>
            <a:gdLst/>
            <a:ahLst/>
            <a:cxnLst/>
            <a:rect l="l" t="t" r="r" b="b"/>
            <a:pathLst>
              <a:path w="3774948">
                <a:moveTo>
                  <a:pt x="0" y="0"/>
                </a:moveTo>
                <a:lnTo>
                  <a:pt x="37749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760" y="3201288"/>
            <a:ext cx="2283841" cy="0"/>
          </a:xfrm>
          <a:custGeom>
            <a:avLst/>
            <a:gdLst/>
            <a:ahLst/>
            <a:cxnLst/>
            <a:rect l="l" t="t" r="r" b="b"/>
            <a:pathLst>
              <a:path w="2283841">
                <a:moveTo>
                  <a:pt x="0" y="0"/>
                </a:moveTo>
                <a:lnTo>
                  <a:pt x="228384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1774" y="3201288"/>
            <a:ext cx="3774948" cy="0"/>
          </a:xfrm>
          <a:custGeom>
            <a:avLst/>
            <a:gdLst/>
            <a:ahLst/>
            <a:cxnLst/>
            <a:rect l="l" t="t" r="r" b="b"/>
            <a:pathLst>
              <a:path w="3774948">
                <a:moveTo>
                  <a:pt x="0" y="0"/>
                </a:moveTo>
                <a:lnTo>
                  <a:pt x="37749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8725" y="2850769"/>
            <a:ext cx="0" cy="4597653"/>
          </a:xfrm>
          <a:custGeom>
            <a:avLst/>
            <a:gdLst/>
            <a:ahLst/>
            <a:cxnLst/>
            <a:rect l="l" t="t" r="r" b="b"/>
            <a:pathLst>
              <a:path h="4597653">
                <a:moveTo>
                  <a:pt x="0" y="0"/>
                </a:moveTo>
                <a:lnTo>
                  <a:pt x="0" y="459765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760" y="7445375"/>
            <a:ext cx="2283841" cy="0"/>
          </a:xfrm>
          <a:custGeom>
            <a:avLst/>
            <a:gdLst/>
            <a:ahLst/>
            <a:cxnLst/>
            <a:rect l="l" t="t" r="r" b="b"/>
            <a:pathLst>
              <a:path w="2283841">
                <a:moveTo>
                  <a:pt x="0" y="0"/>
                </a:moveTo>
                <a:lnTo>
                  <a:pt x="2283841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1774" y="7445375"/>
            <a:ext cx="3774948" cy="0"/>
          </a:xfrm>
          <a:custGeom>
            <a:avLst/>
            <a:gdLst/>
            <a:ahLst/>
            <a:cxnLst/>
            <a:rect l="l" t="t" r="r" b="b"/>
            <a:pathLst>
              <a:path w="3774948">
                <a:moveTo>
                  <a:pt x="0" y="0"/>
                </a:moveTo>
                <a:lnTo>
                  <a:pt x="3774948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8712" y="2048890"/>
            <a:ext cx="0" cy="7311263"/>
          </a:xfrm>
          <a:custGeom>
            <a:avLst/>
            <a:gdLst/>
            <a:ahLst/>
            <a:cxnLst/>
            <a:rect l="l" t="t" r="r" b="b"/>
            <a:pathLst>
              <a:path h="7311263">
                <a:moveTo>
                  <a:pt x="0" y="0"/>
                </a:moveTo>
                <a:lnTo>
                  <a:pt x="0" y="7311263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1760" y="9357106"/>
            <a:ext cx="6064885" cy="0"/>
          </a:xfrm>
          <a:custGeom>
            <a:avLst/>
            <a:gdLst/>
            <a:ahLst/>
            <a:cxnLst/>
            <a:rect l="l" t="t" r="r" b="b"/>
            <a:pathLst>
              <a:path w="6064885">
                <a:moveTo>
                  <a:pt x="0" y="0"/>
                </a:moveTo>
                <a:lnTo>
                  <a:pt x="6064885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49769" y="2048891"/>
            <a:ext cx="0" cy="7311262"/>
          </a:xfrm>
          <a:custGeom>
            <a:avLst/>
            <a:gdLst/>
            <a:ahLst/>
            <a:cxnLst/>
            <a:rect l="l" t="t" r="r" b="b"/>
            <a:pathLst>
              <a:path h="7311262">
                <a:moveTo>
                  <a:pt x="0" y="0"/>
                </a:moveTo>
                <a:lnTo>
                  <a:pt x="0" y="7311262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0860" y="4661534"/>
            <a:ext cx="554989" cy="7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673600" y="4772659"/>
            <a:ext cx="111125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6"/>
              </a:spcBef>
            </a:pPr>
            <a:endParaRPr sz="1200"/>
          </a:p>
          <a:p>
            <a:pPr marL="92201">
              <a:lnSpc>
                <a:spcPct val="95825"/>
              </a:lnSpc>
            </a:pPr>
            <a:r>
              <a:rPr sz="750" b="1" spc="4" dirty="0">
                <a:latin typeface="Arial"/>
                <a:cs typeface="Arial"/>
              </a:rPr>
              <a:t>S</a:t>
            </a:r>
            <a:r>
              <a:rPr sz="750" b="1" spc="0" dirty="0">
                <a:latin typeface="Arial"/>
                <a:cs typeface="Arial"/>
              </a:rPr>
              <a:t>u</a:t>
            </a:r>
            <a:r>
              <a:rPr sz="750" b="1" spc="9" dirty="0">
                <a:latin typeface="Arial"/>
                <a:cs typeface="Arial"/>
              </a:rPr>
              <a:t>m</a:t>
            </a:r>
            <a:r>
              <a:rPr sz="750" b="1" spc="0" dirty="0">
                <a:latin typeface="Arial"/>
                <a:cs typeface="Arial"/>
              </a:rPr>
              <a:t>a</a:t>
            </a:r>
            <a:r>
              <a:rPr sz="750" b="1" spc="5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4" dirty="0">
                <a:latin typeface="Arial"/>
                <a:cs typeface="Arial"/>
              </a:rPr>
              <a:t>S</a:t>
            </a:r>
            <a:r>
              <a:rPr sz="750" b="1" spc="0" dirty="0">
                <a:latin typeface="Arial"/>
                <a:cs typeface="Arial"/>
              </a:rPr>
              <a:t>u</a:t>
            </a:r>
            <a:r>
              <a:rPr sz="750" b="1" spc="9" dirty="0">
                <a:latin typeface="Arial"/>
                <a:cs typeface="Arial"/>
              </a:rPr>
              <a:t>m</a:t>
            </a:r>
            <a:r>
              <a:rPr sz="750" b="1" spc="0" dirty="0">
                <a:latin typeface="Arial"/>
                <a:cs typeface="Arial"/>
              </a:rPr>
              <a:t>a</a:t>
            </a:r>
            <a:r>
              <a:rPr sz="750" b="1" spc="54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+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910" y="4260215"/>
            <a:ext cx="777875" cy="332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78712" y="2051938"/>
            <a:ext cx="6071057" cy="8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  <a:p>
            <a:pPr marL="67056" marR="67337" indent="125272">
              <a:lnSpc>
                <a:spcPct val="99083"/>
              </a:lnSpc>
              <a:spcBef>
                <a:spcPts val="1361"/>
              </a:spcBef>
            </a:pP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8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5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4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117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7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or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5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nú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pre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07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15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,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2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3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….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-4" dirty="0">
                <a:latin typeface="Arial"/>
                <a:cs typeface="Arial"/>
              </a:rPr>
              <a:t> 10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853816"/>
            <a:ext cx="2290013" cy="34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5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se</a:t>
            </a:r>
            <a:r>
              <a:rPr sz="1150" b="1" spc="-9" dirty="0">
                <a:latin typeface="Arial"/>
                <a:cs typeface="Arial"/>
              </a:rPr>
              <a:t>u</a:t>
            </a:r>
            <a:r>
              <a:rPr sz="1150" b="1" spc="14" dirty="0">
                <a:latin typeface="Arial"/>
                <a:cs typeface="Arial"/>
              </a:rPr>
              <a:t>d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14" dirty="0">
                <a:latin typeface="Arial"/>
                <a:cs typeface="Arial"/>
              </a:rPr>
              <a:t>có</a:t>
            </a:r>
            <a:r>
              <a:rPr sz="1150" b="1" spc="-9" dirty="0">
                <a:latin typeface="Arial"/>
                <a:cs typeface="Arial"/>
              </a:rPr>
              <a:t>d</a:t>
            </a:r>
            <a:r>
              <a:rPr sz="1150" b="1" spc="19" dirty="0">
                <a:latin typeface="Arial"/>
                <a:cs typeface="Arial"/>
              </a:rPr>
              <a:t>i</a:t>
            </a:r>
            <a:r>
              <a:rPr sz="1150" b="1" spc="-9" dirty="0">
                <a:latin typeface="Arial"/>
                <a:cs typeface="Arial"/>
              </a:rPr>
              <a:t>go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8725" y="2853816"/>
            <a:ext cx="3781043" cy="34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5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1150" b="1" spc="9" dirty="0">
                <a:latin typeface="Arial"/>
                <a:cs typeface="Arial"/>
              </a:rPr>
              <a:t>D</a:t>
            </a:r>
            <a:r>
              <a:rPr sz="1150" b="1" spc="-4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a</a:t>
            </a:r>
            <a:r>
              <a:rPr sz="1150" b="1" spc="-9" dirty="0">
                <a:latin typeface="Arial"/>
                <a:cs typeface="Arial"/>
              </a:rPr>
              <a:t>g</a:t>
            </a:r>
            <a:r>
              <a:rPr sz="1150" b="1" spc="9" dirty="0">
                <a:latin typeface="Arial"/>
                <a:cs typeface="Arial"/>
              </a:rPr>
              <a:t>r</a:t>
            </a:r>
            <a:r>
              <a:rPr sz="1150" b="1" spc="-14" dirty="0">
                <a:latin typeface="Arial"/>
                <a:cs typeface="Arial"/>
              </a:rPr>
              <a:t>a</a:t>
            </a:r>
            <a:r>
              <a:rPr sz="1150" b="1" spc="9" dirty="0">
                <a:latin typeface="Arial"/>
                <a:cs typeface="Arial"/>
              </a:rPr>
              <a:t>m</a:t>
            </a:r>
            <a:r>
              <a:rPr sz="1150" b="1" spc="0" dirty="0">
                <a:latin typeface="Arial"/>
                <a:cs typeface="Arial"/>
              </a:rPr>
              <a:t>a</a:t>
            </a:r>
            <a:r>
              <a:rPr sz="1150" b="1" spc="49" dirty="0">
                <a:latin typeface="Arial"/>
                <a:cs typeface="Arial"/>
              </a:rPr>
              <a:t> </a:t>
            </a:r>
            <a:r>
              <a:rPr sz="1150" b="1" spc="-4" dirty="0">
                <a:latin typeface="Arial"/>
                <a:cs typeface="Arial"/>
              </a:rPr>
              <a:t>d</a:t>
            </a: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25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Flu</a:t>
            </a:r>
            <a:r>
              <a:rPr sz="1150" b="1" spc="14" dirty="0">
                <a:latin typeface="Arial"/>
                <a:cs typeface="Arial"/>
              </a:rPr>
              <a:t>j</a:t>
            </a:r>
            <a:r>
              <a:rPr sz="1150" b="1" spc="0" dirty="0">
                <a:latin typeface="Arial"/>
                <a:cs typeface="Arial"/>
              </a:rPr>
              <a:t>o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3199764"/>
            <a:ext cx="2290013" cy="424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8"/>
              </a:spcBef>
            </a:pPr>
            <a:endParaRPr sz="500"/>
          </a:p>
          <a:p>
            <a:pPr marL="67056">
              <a:lnSpc>
                <a:spcPct val="95825"/>
              </a:lnSpc>
              <a:spcBef>
                <a:spcPts val="2000"/>
              </a:spcBef>
            </a:pP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-15" dirty="0">
                <a:latin typeface="Arial"/>
                <a:cs typeface="Arial"/>
              </a:rPr>
              <a:t>n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271576" marR="686340" indent="-204520">
              <a:lnSpc>
                <a:spcPct val="96879"/>
              </a:lnSpc>
              <a:spcBef>
                <a:spcPts val="1670"/>
              </a:spcBef>
            </a:pPr>
            <a:r>
              <a:rPr sz="950" spc="-4" dirty="0">
                <a:latin typeface="Arial"/>
                <a:cs typeface="Arial"/>
              </a:rPr>
              <a:t>2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4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20" dirty="0">
                <a:latin typeface="Arial"/>
                <a:cs typeface="Arial"/>
              </a:rPr>
              <a:t>ab</a:t>
            </a:r>
            <a:r>
              <a:rPr sz="950" spc="-20" dirty="0">
                <a:latin typeface="Arial"/>
                <a:cs typeface="Arial"/>
              </a:rPr>
              <a:t>l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: </a:t>
            </a:r>
            <a:r>
              <a:rPr sz="950" spc="4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289864" marR="853980" indent="-222808">
              <a:lnSpc>
                <a:spcPct val="98987"/>
              </a:lnSpc>
              <a:spcBef>
                <a:spcPts val="1127"/>
              </a:spcBef>
            </a:pPr>
            <a:r>
              <a:rPr sz="950" spc="-4" dirty="0">
                <a:latin typeface="Arial"/>
                <a:cs typeface="Arial"/>
              </a:rPr>
              <a:t>3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C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do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2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: 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289864" marR="738156" indent="-222808">
              <a:lnSpc>
                <a:spcPct val="96879"/>
              </a:lnSpc>
              <a:spcBef>
                <a:spcPts val="1106"/>
              </a:spcBef>
            </a:pPr>
            <a:r>
              <a:rPr sz="950" spc="-4" dirty="0">
                <a:latin typeface="Arial"/>
                <a:cs typeface="Arial"/>
              </a:rPr>
              <a:t>4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1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A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3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: 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9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-4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27"/>
              </a:spcBef>
            </a:pP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9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36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35" dirty="0">
                <a:latin typeface="Arial"/>
                <a:cs typeface="Arial"/>
              </a:rPr>
              <a:t>n</a:t>
            </a:r>
            <a:r>
              <a:rPr sz="950" b="1" spc="-10" dirty="0">
                <a:latin typeface="Arial"/>
                <a:cs typeface="Arial"/>
              </a:rPr>
              <a:t>t</a:t>
            </a:r>
            <a:r>
              <a:rPr sz="950" b="1" spc="10" dirty="0">
                <a:latin typeface="Arial"/>
                <a:cs typeface="Arial"/>
              </a:rPr>
              <a:t>o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-4" dirty="0">
                <a:latin typeface="Arial"/>
                <a:cs typeface="Arial"/>
              </a:rPr>
              <a:t>e</a:t>
            </a:r>
            <a:r>
              <a:rPr sz="950" b="1" spc="0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63"/>
              </a:spcBef>
            </a:pPr>
            <a:r>
              <a:rPr sz="950" spc="-4" dirty="0">
                <a:latin typeface="Arial"/>
                <a:cs typeface="Arial"/>
              </a:rPr>
              <a:t>6</a:t>
            </a:r>
            <a:r>
              <a:rPr sz="950" spc="0" dirty="0">
                <a:latin typeface="Arial"/>
                <a:cs typeface="Arial"/>
              </a:rPr>
              <a:t>.   </a:t>
            </a:r>
            <a:r>
              <a:rPr sz="950" spc="251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b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6" dirty="0">
                <a:latin typeface="Arial"/>
                <a:cs typeface="Arial"/>
              </a:rPr>
              <a:t> </a:t>
            </a:r>
            <a:r>
              <a:rPr sz="950" spc="29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39" dirty="0">
                <a:latin typeface="Arial"/>
                <a:cs typeface="Arial"/>
              </a:rPr>
              <a:t>ma</a:t>
            </a:r>
            <a:endParaRPr sz="950">
              <a:latin typeface="Arial"/>
              <a:cs typeface="Arial"/>
            </a:endParaRPr>
          </a:p>
          <a:p>
            <a:pPr marL="204520" marR="235587" indent="-137464">
              <a:lnSpc>
                <a:spcPct val="96879"/>
              </a:lnSpc>
              <a:spcBef>
                <a:spcPts val="1141"/>
              </a:spcBef>
            </a:pPr>
            <a:r>
              <a:rPr sz="950" spc="-4" dirty="0">
                <a:latin typeface="Arial"/>
                <a:cs typeface="Arial"/>
              </a:rPr>
              <a:t>7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4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2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l</a:t>
            </a:r>
            <a:r>
              <a:rPr sz="950" b="1" spc="0" dirty="0">
                <a:latin typeface="Arial"/>
                <a:cs typeface="Arial"/>
              </a:rPr>
              <a:t>o</a:t>
            </a:r>
            <a:r>
              <a:rPr sz="950" b="1" spc="23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c</a:t>
            </a:r>
            <a:r>
              <a:rPr sz="950" b="1" spc="-9" dirty="0">
                <a:latin typeface="Arial"/>
                <a:cs typeface="Arial"/>
              </a:rPr>
              <a:t>o</a:t>
            </a:r>
            <a:r>
              <a:rPr sz="950" b="1" spc="-34" dirty="0">
                <a:latin typeface="Arial"/>
                <a:cs typeface="Arial"/>
              </a:rPr>
              <a:t>n</a:t>
            </a:r>
            <a:r>
              <a:rPr sz="950" b="1" spc="-9" dirty="0">
                <a:latin typeface="Arial"/>
                <a:cs typeface="Arial"/>
              </a:rPr>
              <a:t>t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138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epet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</a:t>
            </a:r>
            <a:r>
              <a:rPr sz="950" spc="-4" dirty="0">
                <a:latin typeface="Arial"/>
                <a:cs typeface="Arial"/>
              </a:rPr>
              <a:t>pa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27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_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139"/>
              </a:spcBef>
            </a:pPr>
            <a:r>
              <a:rPr sz="950" spc="-4" dirty="0">
                <a:latin typeface="Arial"/>
                <a:cs typeface="Arial"/>
              </a:rPr>
              <a:t>8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8725" y="3199764"/>
            <a:ext cx="3781043" cy="4245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18183" marR="1796790" algn="ctr">
              <a:lnSpc>
                <a:spcPct val="95825"/>
              </a:lnSpc>
              <a:spcBef>
                <a:spcPts val="4219"/>
              </a:spcBef>
            </a:pP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1539240" marR="1962319" algn="ctr">
              <a:lnSpc>
                <a:spcPct val="95825"/>
              </a:lnSpc>
              <a:spcBef>
                <a:spcPts val="2359"/>
              </a:spcBef>
            </a:pPr>
            <a:r>
              <a:rPr sz="750" b="1" spc="0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1537706" marR="1762666" algn="ctr">
              <a:lnSpc>
                <a:spcPct val="95825"/>
              </a:lnSpc>
              <a:spcBef>
                <a:spcPts val="70"/>
              </a:spcBef>
            </a:pPr>
            <a:r>
              <a:rPr sz="750" b="1" spc="9" dirty="0">
                <a:latin typeface="Arial"/>
                <a:cs typeface="Arial"/>
              </a:rPr>
              <a:t>S</a:t>
            </a:r>
            <a:r>
              <a:rPr sz="750" b="1" spc="0" dirty="0">
                <a:latin typeface="Arial"/>
                <a:cs typeface="Arial"/>
              </a:rPr>
              <a:t>u</a:t>
            </a:r>
            <a:r>
              <a:rPr sz="750" b="1" spc="9" dirty="0">
                <a:latin typeface="Arial"/>
                <a:cs typeface="Arial"/>
              </a:rPr>
              <a:t>m</a:t>
            </a:r>
            <a:r>
              <a:rPr sz="750" b="1" spc="0" dirty="0">
                <a:latin typeface="Arial"/>
                <a:cs typeface="Arial"/>
              </a:rPr>
              <a:t>a</a:t>
            </a:r>
            <a:r>
              <a:rPr sz="750" b="1" spc="54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1468593" marR="1842904" algn="ctr">
              <a:lnSpc>
                <a:spcPct val="95825"/>
              </a:lnSpc>
              <a:spcBef>
                <a:spcPts val="2259"/>
              </a:spcBef>
            </a:pPr>
            <a:r>
              <a:rPr sz="750" b="1" spc="0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+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248689" marR="2373557" algn="ctr">
              <a:lnSpc>
                <a:spcPct val="95825"/>
              </a:lnSpc>
              <a:spcBef>
                <a:spcPts val="2620"/>
              </a:spcBef>
            </a:pPr>
            <a:r>
              <a:rPr sz="750" b="1" spc="14" dirty="0">
                <a:latin typeface="Times New Roman"/>
                <a:cs typeface="Times New Roman"/>
              </a:rPr>
              <a:t>No</a:t>
            </a:r>
            <a:endParaRPr sz="750">
              <a:latin typeface="Times New Roman"/>
              <a:cs typeface="Times New Roman"/>
            </a:endParaRPr>
          </a:p>
          <a:p>
            <a:pPr marL="1786347" marR="1658086" algn="ctr">
              <a:lnSpc>
                <a:spcPct val="95825"/>
              </a:lnSpc>
              <a:spcBef>
                <a:spcPts val="502"/>
              </a:spcBef>
            </a:pPr>
            <a:r>
              <a:rPr sz="750" b="1" spc="0" dirty="0">
                <a:latin typeface="Arial"/>
                <a:cs typeface="Arial"/>
              </a:rPr>
              <a:t>N</a:t>
            </a:r>
            <a:r>
              <a:rPr sz="750" b="1" spc="19" dirty="0">
                <a:latin typeface="Arial"/>
                <a:cs typeface="Arial"/>
              </a:rPr>
              <a:t> </a:t>
            </a:r>
            <a:r>
              <a:rPr sz="750" b="1" spc="0" dirty="0">
                <a:latin typeface="Arial"/>
                <a:cs typeface="Arial"/>
              </a:rPr>
              <a:t>=</a:t>
            </a:r>
            <a:r>
              <a:rPr sz="750" b="1" spc="25" dirty="0">
                <a:latin typeface="Arial"/>
                <a:cs typeface="Arial"/>
              </a:rPr>
              <a:t> </a:t>
            </a:r>
            <a:r>
              <a:rPr sz="750" b="1" spc="19" dirty="0"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  <a:p>
            <a:pPr marL="2023197" marR="1628596" algn="ctr">
              <a:lnSpc>
                <a:spcPct val="95825"/>
              </a:lnSpc>
              <a:spcBef>
                <a:spcPts val="1276"/>
              </a:spcBef>
            </a:pPr>
            <a:r>
              <a:rPr sz="750" b="1" spc="19" dirty="0">
                <a:latin typeface="Times New Roman"/>
                <a:cs typeface="Times New Roman"/>
              </a:rPr>
              <a:t>Si</a:t>
            </a:r>
            <a:endParaRPr sz="750">
              <a:latin typeface="Times New Roman"/>
              <a:cs typeface="Times New Roman"/>
            </a:endParaRPr>
          </a:p>
          <a:p>
            <a:pPr marL="1694849" marR="1768727" algn="ctr">
              <a:lnSpc>
                <a:spcPct val="95825"/>
              </a:lnSpc>
              <a:spcBef>
                <a:spcPts val="912"/>
              </a:spcBef>
            </a:pPr>
            <a:r>
              <a:rPr sz="750" b="1" spc="9" dirty="0">
                <a:latin typeface="Arial"/>
                <a:cs typeface="Arial"/>
              </a:rPr>
              <a:t>S</a:t>
            </a:r>
            <a:r>
              <a:rPr sz="750" b="1" spc="0" dirty="0">
                <a:latin typeface="Arial"/>
                <a:cs typeface="Arial"/>
              </a:rPr>
              <a:t>u</a:t>
            </a:r>
            <a:r>
              <a:rPr sz="750" b="1" spc="34" dirty="0">
                <a:latin typeface="Arial"/>
                <a:cs typeface="Arial"/>
              </a:rPr>
              <a:t>ma</a:t>
            </a:r>
            <a:endParaRPr sz="750">
              <a:latin typeface="Arial"/>
              <a:cs typeface="Arial"/>
            </a:endParaRPr>
          </a:p>
          <a:p>
            <a:pPr marL="1836572" marR="1704283" algn="ctr">
              <a:lnSpc>
                <a:spcPct val="95825"/>
              </a:lnSpc>
              <a:spcBef>
                <a:spcPts val="3533"/>
              </a:spcBef>
            </a:pPr>
            <a:r>
              <a:rPr sz="950" b="1" spc="-9" dirty="0">
                <a:latin typeface="Arial"/>
                <a:cs typeface="Arial"/>
              </a:rPr>
              <a:t>F</a:t>
            </a:r>
            <a:r>
              <a:rPr sz="950" b="1" spc="19" dirty="0">
                <a:latin typeface="Arial"/>
                <a:cs typeface="Arial"/>
              </a:rPr>
              <a:t>in</a:t>
            </a:r>
            <a:endParaRPr sz="9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7445375"/>
            <a:ext cx="6071057" cy="1911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  <a:spcBef>
                <a:spcPts val="25"/>
              </a:spcBef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io</a:t>
            </a:r>
            <a:r>
              <a:rPr sz="1150" b="1" spc="0" dirty="0">
                <a:latin typeface="Arial"/>
                <a:cs typeface="Arial"/>
              </a:rPr>
              <a:t>s</a:t>
            </a:r>
            <a:r>
              <a:rPr sz="1150" b="1" spc="74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9" dirty="0">
                <a:latin typeface="Arial"/>
                <a:cs typeface="Arial"/>
              </a:rPr>
              <a:t>opu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9" dirty="0">
                <a:latin typeface="Arial"/>
                <a:cs typeface="Arial"/>
              </a:rPr>
              <a:t>t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4" dirty="0">
                <a:latin typeface="Arial"/>
                <a:cs typeface="Arial"/>
              </a:rPr>
              <a:t>s:</a:t>
            </a:r>
            <a:endParaRPr sz="1150">
              <a:latin typeface="Arial"/>
              <a:cs typeface="Arial"/>
            </a:endParaRPr>
          </a:p>
          <a:p>
            <a:pPr marL="289864" marR="24299" indent="-222808" algn="just">
              <a:lnSpc>
                <a:spcPct val="98029"/>
              </a:lnSpc>
              <a:spcBef>
                <a:spcPts val="1361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251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3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00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0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191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2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2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3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07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85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1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p</a:t>
            </a:r>
            <a:r>
              <a:rPr sz="950" spc="-14" dirty="0">
                <a:latin typeface="Arial"/>
                <a:cs typeface="Arial"/>
              </a:rPr>
              <a:t>l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8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5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12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15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0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</a:t>
            </a:r>
            <a:r>
              <a:rPr sz="950" spc="19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124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  </a:t>
            </a:r>
            <a:r>
              <a:rPr sz="950" spc="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18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11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5</a:t>
            </a:r>
            <a:r>
              <a:rPr sz="950" spc="16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14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16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</a:t>
            </a:r>
            <a:r>
              <a:rPr sz="950" spc="0" dirty="0">
                <a:latin typeface="Arial"/>
                <a:cs typeface="Arial"/>
              </a:rPr>
              <a:t>5</a:t>
            </a:r>
            <a:r>
              <a:rPr sz="950" spc="173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+</a:t>
            </a:r>
            <a:r>
              <a:rPr sz="950" spc="0" dirty="0">
                <a:latin typeface="Arial"/>
                <a:cs typeface="Arial"/>
              </a:rPr>
              <a:t>….</a:t>
            </a:r>
            <a:r>
              <a:rPr sz="950" spc="18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16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</a:t>
            </a:r>
            <a:r>
              <a:rPr sz="950" spc="19" dirty="0">
                <a:latin typeface="Arial"/>
                <a:cs typeface="Arial"/>
              </a:rPr>
              <a:t>0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206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56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ogra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á</a:t>
            </a:r>
            <a:r>
              <a:rPr sz="950" spc="217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241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85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5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 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25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0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4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su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40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-20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  <a:p>
            <a:pPr marL="289864" marR="24177" indent="-222808" algn="just">
              <a:lnSpc>
                <a:spcPct val="97933"/>
              </a:lnSpc>
              <a:spcBef>
                <a:spcPts val="1115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  </a:t>
            </a:r>
            <a:r>
              <a:rPr sz="950" spc="226" dirty="0">
                <a:latin typeface="Arial"/>
                <a:cs typeface="Arial"/>
              </a:rPr>
              <a:t> 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1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7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10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ce</a:t>
            </a:r>
            <a:r>
              <a:rPr sz="950" spc="142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0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7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25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7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ero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9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4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07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1 y</a:t>
            </a:r>
            <a:r>
              <a:rPr sz="950" spc="174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8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100</a:t>
            </a:r>
            <a:r>
              <a:rPr sz="950" spc="0" dirty="0">
                <a:latin typeface="Arial"/>
                <a:cs typeface="Arial"/>
              </a:rPr>
              <a:t>,</a:t>
            </a:r>
            <a:r>
              <a:rPr sz="950" spc="23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7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,  2</a:t>
            </a:r>
            <a:r>
              <a:rPr sz="950" spc="1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1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4</a:t>
            </a:r>
            <a:r>
              <a:rPr sz="950" spc="19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21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6</a:t>
            </a:r>
            <a:r>
              <a:rPr sz="950" spc="195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+</a:t>
            </a:r>
            <a:r>
              <a:rPr sz="950" spc="0" dirty="0">
                <a:latin typeface="Arial"/>
                <a:cs typeface="Arial"/>
              </a:rPr>
              <a:t>….</a:t>
            </a:r>
            <a:r>
              <a:rPr sz="950" spc="2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+</a:t>
            </a:r>
            <a:r>
              <a:rPr sz="950" spc="19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100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233" dirty="0">
                <a:latin typeface="Arial"/>
                <a:cs typeface="Arial"/>
              </a:rPr>
              <a:t> </a:t>
            </a:r>
            <a:r>
              <a:rPr sz="950" spc="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20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og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a </a:t>
            </a:r>
            <a:r>
              <a:rPr sz="950" spc="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á </a:t>
            </a:r>
            <a:r>
              <a:rPr sz="950" spc="6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r 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12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 </a:t>
            </a:r>
            <a:r>
              <a:rPr sz="950" spc="3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7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ó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te</a:t>
            </a:r>
            <a:r>
              <a:rPr sz="950" spc="15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su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40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5" dirty="0">
                <a:latin typeface="Arial"/>
                <a:cs typeface="Arial"/>
              </a:rPr>
              <a:t>or</a:t>
            </a:r>
            <a:r>
              <a:rPr sz="950" spc="-20" dirty="0">
                <a:latin typeface="Arial"/>
                <a:cs typeface="Arial"/>
              </a:rPr>
              <a:t>ia</a:t>
            </a:r>
            <a:endParaRPr sz="950">
              <a:latin typeface="Arial"/>
              <a:cs typeface="Arial"/>
            </a:endParaRPr>
          </a:p>
          <a:p>
            <a:pPr marL="289864" marR="24299" indent="-222808" algn="just">
              <a:lnSpc>
                <a:spcPct val="96879"/>
              </a:lnSpc>
              <a:spcBef>
                <a:spcPts val="1119"/>
              </a:spcBef>
              <a:tabLst>
                <a:tab pos="317500" algn="l"/>
              </a:tabLst>
            </a:pPr>
            <a:r>
              <a:rPr sz="950" spc="0" dirty="0">
                <a:latin typeface="Arial"/>
                <a:cs typeface="Arial"/>
              </a:rPr>
              <a:t>c.</a:t>
            </a:r>
            <a:r>
              <a:rPr sz="950" spc="-25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		</a:t>
            </a:r>
            <a:r>
              <a:rPr sz="950" spc="4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19" dirty="0">
                <a:latin typeface="Arial"/>
                <a:cs typeface="Arial"/>
              </a:rPr>
              <a:t>ll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4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14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25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203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75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6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30</a:t>
            </a:r>
            <a:r>
              <a:rPr sz="950" spc="0" dirty="0">
                <a:latin typeface="Arial"/>
                <a:cs typeface="Arial"/>
              </a:rPr>
              <a:t>0</a:t>
            </a:r>
            <a:r>
              <a:rPr sz="950" spc="203" dirty="0">
                <a:latin typeface="Arial"/>
                <a:cs typeface="Arial"/>
              </a:rPr>
              <a:t> 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ú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3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4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y</a:t>
            </a:r>
            <a:r>
              <a:rPr sz="950" spc="124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dete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0" dirty="0">
                <a:latin typeface="Arial"/>
                <a:cs typeface="Arial"/>
              </a:rPr>
              <a:t>e 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20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7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87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n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pa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;</a:t>
            </a:r>
            <a:r>
              <a:rPr sz="950" spc="106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4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debe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0" dirty="0">
                <a:latin typeface="Arial"/>
                <a:cs typeface="Arial"/>
              </a:rPr>
              <a:t>á</a:t>
            </a:r>
            <a:r>
              <a:rPr sz="950" spc="119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d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9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su</a:t>
            </a:r>
            <a:r>
              <a:rPr sz="950" spc="2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19" dirty="0">
                <a:latin typeface="Arial"/>
                <a:cs typeface="Arial"/>
              </a:rPr>
              <a:t>ma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EA271D-E750-405A-A227-9B0A8297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562475" y="3590925"/>
            <a:ext cx="1223010" cy="222250"/>
          </a:xfrm>
          <a:custGeom>
            <a:avLst/>
            <a:gdLst/>
            <a:ahLst/>
            <a:cxnLst/>
            <a:rect l="l" t="t" r="r" b="b"/>
            <a:pathLst>
              <a:path w="1223010" h="222250">
                <a:moveTo>
                  <a:pt x="0" y="222250"/>
                </a:moveTo>
                <a:lnTo>
                  <a:pt x="1223010" y="222250"/>
                </a:lnTo>
                <a:lnTo>
                  <a:pt x="122301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5025" y="3173729"/>
            <a:ext cx="695960" cy="222250"/>
          </a:xfrm>
          <a:custGeom>
            <a:avLst/>
            <a:gdLst/>
            <a:ahLst/>
            <a:cxnLst/>
            <a:rect l="l" t="t" r="r" b="b"/>
            <a:pathLst>
              <a:path w="695960" h="222250">
                <a:moveTo>
                  <a:pt x="111760" y="0"/>
                </a:moveTo>
                <a:lnTo>
                  <a:pt x="97154" y="634"/>
                </a:lnTo>
                <a:lnTo>
                  <a:pt x="83185" y="3175"/>
                </a:lnTo>
                <a:lnTo>
                  <a:pt x="69850" y="7620"/>
                </a:lnTo>
                <a:lnTo>
                  <a:pt x="57150" y="13970"/>
                </a:lnTo>
                <a:lnTo>
                  <a:pt x="45085" y="21589"/>
                </a:lnTo>
                <a:lnTo>
                  <a:pt x="34925" y="29845"/>
                </a:lnTo>
                <a:lnTo>
                  <a:pt x="25400" y="40004"/>
                </a:lnTo>
                <a:lnTo>
                  <a:pt x="17145" y="51434"/>
                </a:lnTo>
                <a:lnTo>
                  <a:pt x="10160" y="63500"/>
                </a:lnTo>
                <a:lnTo>
                  <a:pt x="5079" y="76200"/>
                </a:lnTo>
                <a:lnTo>
                  <a:pt x="1904" y="90170"/>
                </a:lnTo>
                <a:lnTo>
                  <a:pt x="0" y="104775"/>
                </a:lnTo>
                <a:lnTo>
                  <a:pt x="0" y="111125"/>
                </a:lnTo>
                <a:lnTo>
                  <a:pt x="635" y="125729"/>
                </a:lnTo>
                <a:lnTo>
                  <a:pt x="3175" y="139700"/>
                </a:lnTo>
                <a:lnTo>
                  <a:pt x="7620" y="153034"/>
                </a:lnTo>
                <a:lnTo>
                  <a:pt x="13970" y="165734"/>
                </a:lnTo>
                <a:lnTo>
                  <a:pt x="21589" y="177164"/>
                </a:lnTo>
                <a:lnTo>
                  <a:pt x="30479" y="187325"/>
                </a:lnTo>
                <a:lnTo>
                  <a:pt x="40639" y="196850"/>
                </a:lnTo>
                <a:lnTo>
                  <a:pt x="52070" y="205104"/>
                </a:lnTo>
                <a:lnTo>
                  <a:pt x="64135" y="211454"/>
                </a:lnTo>
                <a:lnTo>
                  <a:pt x="76835" y="216534"/>
                </a:lnTo>
                <a:lnTo>
                  <a:pt x="90804" y="220345"/>
                </a:lnTo>
                <a:lnTo>
                  <a:pt x="105410" y="222250"/>
                </a:lnTo>
                <a:lnTo>
                  <a:pt x="111760" y="222250"/>
                </a:lnTo>
                <a:lnTo>
                  <a:pt x="584200" y="222250"/>
                </a:lnTo>
                <a:lnTo>
                  <a:pt x="598804" y="220979"/>
                </a:lnTo>
                <a:lnTo>
                  <a:pt x="612775" y="218439"/>
                </a:lnTo>
                <a:lnTo>
                  <a:pt x="626110" y="213995"/>
                </a:lnTo>
                <a:lnTo>
                  <a:pt x="638810" y="208279"/>
                </a:lnTo>
                <a:lnTo>
                  <a:pt x="650239" y="200659"/>
                </a:lnTo>
                <a:lnTo>
                  <a:pt x="661035" y="191770"/>
                </a:lnTo>
                <a:lnTo>
                  <a:pt x="670560" y="181609"/>
                </a:lnTo>
                <a:lnTo>
                  <a:pt x="678814" y="170814"/>
                </a:lnTo>
                <a:lnTo>
                  <a:pt x="685164" y="158750"/>
                </a:lnTo>
                <a:lnTo>
                  <a:pt x="690879" y="145414"/>
                </a:lnTo>
                <a:lnTo>
                  <a:pt x="694054" y="131445"/>
                </a:lnTo>
                <a:lnTo>
                  <a:pt x="695960" y="117475"/>
                </a:lnTo>
                <a:lnTo>
                  <a:pt x="695960" y="111125"/>
                </a:lnTo>
                <a:lnTo>
                  <a:pt x="695325" y="96520"/>
                </a:lnTo>
                <a:lnTo>
                  <a:pt x="692150" y="82550"/>
                </a:lnTo>
                <a:lnTo>
                  <a:pt x="687704" y="69214"/>
                </a:lnTo>
                <a:lnTo>
                  <a:pt x="681989" y="56514"/>
                </a:lnTo>
                <a:lnTo>
                  <a:pt x="674370" y="45084"/>
                </a:lnTo>
                <a:lnTo>
                  <a:pt x="665479" y="34289"/>
                </a:lnTo>
                <a:lnTo>
                  <a:pt x="655320" y="24764"/>
                </a:lnTo>
                <a:lnTo>
                  <a:pt x="643889" y="17145"/>
                </a:lnTo>
                <a:lnTo>
                  <a:pt x="631825" y="10159"/>
                </a:lnTo>
                <a:lnTo>
                  <a:pt x="618489" y="5079"/>
                </a:lnTo>
                <a:lnTo>
                  <a:pt x="605154" y="1904"/>
                </a:lnTo>
                <a:lnTo>
                  <a:pt x="590550" y="0"/>
                </a:lnTo>
                <a:lnTo>
                  <a:pt x="584200" y="0"/>
                </a:lnTo>
                <a:lnTo>
                  <a:pt x="11176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2530" y="3364229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3034"/>
                </a:moveTo>
                <a:lnTo>
                  <a:pt x="9525" y="4445"/>
                </a:lnTo>
                <a:lnTo>
                  <a:pt x="7620" y="1270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lnTo>
                  <a:pt x="0" y="165100"/>
                </a:lnTo>
                <a:lnTo>
                  <a:pt x="1270" y="168275"/>
                </a:lnTo>
                <a:lnTo>
                  <a:pt x="9525" y="153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6975" y="351726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175" y="15240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17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70145" y="3517264"/>
            <a:ext cx="74294" cy="73660"/>
          </a:xfrm>
          <a:custGeom>
            <a:avLst/>
            <a:gdLst/>
            <a:ahLst/>
            <a:cxnLst/>
            <a:rect l="l" t="t" r="r" b="b"/>
            <a:pathLst>
              <a:path w="74294" h="73660">
                <a:moveTo>
                  <a:pt x="32384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240"/>
                </a:lnTo>
                <a:lnTo>
                  <a:pt x="74294" y="0"/>
                </a:lnTo>
                <a:lnTo>
                  <a:pt x="41909" y="0"/>
                </a:lnTo>
                <a:lnTo>
                  <a:pt x="41909" y="12065"/>
                </a:lnTo>
                <a:lnTo>
                  <a:pt x="41909" y="0"/>
                </a:lnTo>
                <a:lnTo>
                  <a:pt x="33654" y="15240"/>
                </a:lnTo>
                <a:lnTo>
                  <a:pt x="32384" y="12065"/>
                </a:lnTo>
                <a:lnTo>
                  <a:pt x="3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02530" y="3808729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2400"/>
                </a:moveTo>
                <a:lnTo>
                  <a:pt x="8890" y="4445"/>
                </a:lnTo>
                <a:lnTo>
                  <a:pt x="7620" y="634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lnTo>
                  <a:pt x="0" y="165100"/>
                </a:lnTo>
                <a:lnTo>
                  <a:pt x="1270" y="168275"/>
                </a:lnTo>
                <a:lnTo>
                  <a:pt x="9525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2475" y="4036059"/>
            <a:ext cx="1111250" cy="221614"/>
          </a:xfrm>
          <a:custGeom>
            <a:avLst/>
            <a:gdLst/>
            <a:ahLst/>
            <a:cxnLst/>
            <a:rect l="l" t="t" r="r" b="b"/>
            <a:pathLst>
              <a:path w="1111250" h="221614">
                <a:moveTo>
                  <a:pt x="222250" y="0"/>
                </a:moveTo>
                <a:lnTo>
                  <a:pt x="1111250" y="0"/>
                </a:lnTo>
                <a:lnTo>
                  <a:pt x="885189" y="221614"/>
                </a:lnTo>
                <a:lnTo>
                  <a:pt x="0" y="221614"/>
                </a:lnTo>
                <a:lnTo>
                  <a:pt x="22225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07610" y="3961129"/>
            <a:ext cx="36829" cy="74295"/>
          </a:xfrm>
          <a:custGeom>
            <a:avLst/>
            <a:gdLst/>
            <a:ahLst/>
            <a:cxnLst/>
            <a:rect l="l" t="t" r="r" b="b"/>
            <a:pathLst>
              <a:path w="36829" h="74295">
                <a:moveTo>
                  <a:pt x="3175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6829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70780" y="396112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0"/>
                </a:lnTo>
                <a:lnTo>
                  <a:pt x="36830" y="74295"/>
                </a:lnTo>
                <a:lnTo>
                  <a:pt x="36830" y="17145"/>
                </a:lnTo>
                <a:lnTo>
                  <a:pt x="40005" y="15875"/>
                </a:lnTo>
                <a:lnTo>
                  <a:pt x="73660" y="0"/>
                </a:lnTo>
                <a:lnTo>
                  <a:pt x="41275" y="0"/>
                </a:lnTo>
                <a:lnTo>
                  <a:pt x="41910" y="12700"/>
                </a:lnTo>
                <a:lnTo>
                  <a:pt x="41275" y="0"/>
                </a:lnTo>
                <a:lnTo>
                  <a:pt x="33020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02530" y="4253230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3034"/>
                </a:moveTo>
                <a:lnTo>
                  <a:pt x="9525" y="4444"/>
                </a:lnTo>
                <a:lnTo>
                  <a:pt x="7620" y="1269"/>
                </a:lnTo>
                <a:lnTo>
                  <a:pt x="4445" y="0"/>
                </a:lnTo>
                <a:lnTo>
                  <a:pt x="1270" y="1269"/>
                </a:lnTo>
                <a:lnTo>
                  <a:pt x="0" y="4444"/>
                </a:lnTo>
                <a:lnTo>
                  <a:pt x="0" y="165100"/>
                </a:lnTo>
                <a:lnTo>
                  <a:pt x="1270" y="168275"/>
                </a:lnTo>
                <a:lnTo>
                  <a:pt x="9525" y="153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62475" y="4480559"/>
            <a:ext cx="1223010" cy="333375"/>
          </a:xfrm>
          <a:custGeom>
            <a:avLst/>
            <a:gdLst/>
            <a:ahLst/>
            <a:cxnLst/>
            <a:rect l="l" t="t" r="r" b="b"/>
            <a:pathLst>
              <a:path w="1223010" h="333375">
                <a:moveTo>
                  <a:pt x="0" y="333375"/>
                </a:moveTo>
                <a:lnTo>
                  <a:pt x="1223010" y="333375"/>
                </a:lnTo>
                <a:lnTo>
                  <a:pt x="122301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96485" y="4480559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07610" y="4480559"/>
            <a:ext cx="554989" cy="635"/>
          </a:xfrm>
          <a:custGeom>
            <a:avLst/>
            <a:gdLst/>
            <a:ahLst/>
            <a:cxnLst/>
            <a:rect l="l" t="t" r="r" b="b"/>
            <a:pathLst>
              <a:path w="554989" h="635">
                <a:moveTo>
                  <a:pt x="0" y="0"/>
                </a:moveTo>
                <a:lnTo>
                  <a:pt x="554989" y="635"/>
                </a:lnTo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06975" y="4406264"/>
            <a:ext cx="37464" cy="73660"/>
          </a:xfrm>
          <a:custGeom>
            <a:avLst/>
            <a:gdLst/>
            <a:ahLst/>
            <a:cxnLst/>
            <a:rect l="l" t="t" r="r" b="b"/>
            <a:pathLst>
              <a:path w="37464" h="73660">
                <a:moveTo>
                  <a:pt x="3175" y="15240"/>
                </a:moveTo>
                <a:lnTo>
                  <a:pt x="0" y="16510"/>
                </a:lnTo>
                <a:lnTo>
                  <a:pt x="0" y="73660"/>
                </a:lnTo>
                <a:lnTo>
                  <a:pt x="37464" y="0"/>
                </a:lnTo>
                <a:lnTo>
                  <a:pt x="317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70145" y="4406264"/>
            <a:ext cx="74294" cy="73660"/>
          </a:xfrm>
          <a:custGeom>
            <a:avLst/>
            <a:gdLst/>
            <a:ahLst/>
            <a:cxnLst/>
            <a:rect l="l" t="t" r="r" b="b"/>
            <a:pathLst>
              <a:path w="74294" h="73660">
                <a:moveTo>
                  <a:pt x="32384" y="0"/>
                </a:moveTo>
                <a:lnTo>
                  <a:pt x="0" y="0"/>
                </a:lnTo>
                <a:lnTo>
                  <a:pt x="36829" y="73660"/>
                </a:lnTo>
                <a:lnTo>
                  <a:pt x="36829" y="16510"/>
                </a:lnTo>
                <a:lnTo>
                  <a:pt x="40004" y="15240"/>
                </a:lnTo>
                <a:lnTo>
                  <a:pt x="74294" y="0"/>
                </a:lnTo>
                <a:lnTo>
                  <a:pt x="41909" y="0"/>
                </a:lnTo>
                <a:lnTo>
                  <a:pt x="41909" y="12065"/>
                </a:lnTo>
                <a:lnTo>
                  <a:pt x="41909" y="0"/>
                </a:lnTo>
                <a:lnTo>
                  <a:pt x="33654" y="15240"/>
                </a:lnTo>
                <a:lnTo>
                  <a:pt x="32384" y="12065"/>
                </a:lnTo>
                <a:lnTo>
                  <a:pt x="3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2530" y="4809489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1765"/>
                </a:moveTo>
                <a:lnTo>
                  <a:pt x="9525" y="4445"/>
                </a:lnTo>
                <a:lnTo>
                  <a:pt x="7620" y="635"/>
                </a:lnTo>
                <a:lnTo>
                  <a:pt x="4445" y="0"/>
                </a:lnTo>
                <a:lnTo>
                  <a:pt x="1270" y="635"/>
                </a:lnTo>
                <a:lnTo>
                  <a:pt x="0" y="4445"/>
                </a:lnTo>
                <a:lnTo>
                  <a:pt x="0" y="164465"/>
                </a:lnTo>
                <a:lnTo>
                  <a:pt x="1270" y="168275"/>
                </a:lnTo>
                <a:lnTo>
                  <a:pt x="9525" y="151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3600" y="5035549"/>
            <a:ext cx="777875" cy="444500"/>
          </a:xfrm>
          <a:custGeom>
            <a:avLst/>
            <a:gdLst/>
            <a:ahLst/>
            <a:cxnLst/>
            <a:rect l="l" t="t" r="r" b="b"/>
            <a:pathLst>
              <a:path w="777875" h="444500">
                <a:moveTo>
                  <a:pt x="0" y="414655"/>
                </a:moveTo>
                <a:lnTo>
                  <a:pt x="12700" y="417830"/>
                </a:lnTo>
                <a:lnTo>
                  <a:pt x="24764" y="420370"/>
                </a:lnTo>
                <a:lnTo>
                  <a:pt x="37464" y="422910"/>
                </a:lnTo>
                <a:lnTo>
                  <a:pt x="50164" y="425450"/>
                </a:lnTo>
                <a:lnTo>
                  <a:pt x="62864" y="427355"/>
                </a:lnTo>
                <a:lnTo>
                  <a:pt x="74929" y="429260"/>
                </a:lnTo>
                <a:lnTo>
                  <a:pt x="86995" y="431800"/>
                </a:lnTo>
                <a:lnTo>
                  <a:pt x="99695" y="433705"/>
                </a:lnTo>
                <a:lnTo>
                  <a:pt x="100329" y="433705"/>
                </a:lnTo>
                <a:lnTo>
                  <a:pt x="113664" y="436245"/>
                </a:lnTo>
                <a:lnTo>
                  <a:pt x="126364" y="437514"/>
                </a:lnTo>
                <a:lnTo>
                  <a:pt x="139700" y="438785"/>
                </a:lnTo>
                <a:lnTo>
                  <a:pt x="151764" y="440689"/>
                </a:lnTo>
                <a:lnTo>
                  <a:pt x="164464" y="441960"/>
                </a:lnTo>
                <a:lnTo>
                  <a:pt x="176529" y="443864"/>
                </a:lnTo>
                <a:lnTo>
                  <a:pt x="181610" y="444500"/>
                </a:lnTo>
                <a:lnTo>
                  <a:pt x="205104" y="444500"/>
                </a:lnTo>
                <a:lnTo>
                  <a:pt x="224154" y="443864"/>
                </a:lnTo>
                <a:lnTo>
                  <a:pt x="240029" y="443230"/>
                </a:lnTo>
                <a:lnTo>
                  <a:pt x="253364" y="442595"/>
                </a:lnTo>
                <a:lnTo>
                  <a:pt x="264795" y="441960"/>
                </a:lnTo>
                <a:lnTo>
                  <a:pt x="273685" y="440689"/>
                </a:lnTo>
                <a:lnTo>
                  <a:pt x="281304" y="440055"/>
                </a:lnTo>
                <a:lnTo>
                  <a:pt x="288289" y="438785"/>
                </a:lnTo>
                <a:lnTo>
                  <a:pt x="294004" y="438785"/>
                </a:lnTo>
                <a:lnTo>
                  <a:pt x="306704" y="436880"/>
                </a:lnTo>
                <a:lnTo>
                  <a:pt x="319404" y="434975"/>
                </a:lnTo>
                <a:lnTo>
                  <a:pt x="332104" y="432435"/>
                </a:lnTo>
                <a:lnTo>
                  <a:pt x="344170" y="429895"/>
                </a:lnTo>
                <a:lnTo>
                  <a:pt x="354964" y="427989"/>
                </a:lnTo>
                <a:lnTo>
                  <a:pt x="367029" y="424814"/>
                </a:lnTo>
                <a:lnTo>
                  <a:pt x="378460" y="422275"/>
                </a:lnTo>
                <a:lnTo>
                  <a:pt x="390525" y="418464"/>
                </a:lnTo>
                <a:lnTo>
                  <a:pt x="403225" y="414655"/>
                </a:lnTo>
                <a:lnTo>
                  <a:pt x="408304" y="412750"/>
                </a:lnTo>
                <a:lnTo>
                  <a:pt x="419735" y="410210"/>
                </a:lnTo>
                <a:lnTo>
                  <a:pt x="432435" y="407670"/>
                </a:lnTo>
                <a:lnTo>
                  <a:pt x="444500" y="404495"/>
                </a:lnTo>
                <a:lnTo>
                  <a:pt x="457200" y="400685"/>
                </a:lnTo>
                <a:lnTo>
                  <a:pt x="463550" y="398780"/>
                </a:lnTo>
                <a:lnTo>
                  <a:pt x="476250" y="396239"/>
                </a:lnTo>
                <a:lnTo>
                  <a:pt x="488314" y="393064"/>
                </a:lnTo>
                <a:lnTo>
                  <a:pt x="500379" y="389889"/>
                </a:lnTo>
                <a:lnTo>
                  <a:pt x="512445" y="386714"/>
                </a:lnTo>
                <a:lnTo>
                  <a:pt x="524510" y="383539"/>
                </a:lnTo>
                <a:lnTo>
                  <a:pt x="536575" y="381635"/>
                </a:lnTo>
                <a:lnTo>
                  <a:pt x="548004" y="379095"/>
                </a:lnTo>
                <a:lnTo>
                  <a:pt x="560070" y="375920"/>
                </a:lnTo>
                <a:lnTo>
                  <a:pt x="572770" y="373380"/>
                </a:lnTo>
                <a:lnTo>
                  <a:pt x="585470" y="370839"/>
                </a:lnTo>
                <a:lnTo>
                  <a:pt x="595629" y="368935"/>
                </a:lnTo>
                <a:lnTo>
                  <a:pt x="607695" y="367664"/>
                </a:lnTo>
                <a:lnTo>
                  <a:pt x="619760" y="366395"/>
                </a:lnTo>
                <a:lnTo>
                  <a:pt x="631825" y="364489"/>
                </a:lnTo>
                <a:lnTo>
                  <a:pt x="644525" y="362585"/>
                </a:lnTo>
                <a:lnTo>
                  <a:pt x="657225" y="361314"/>
                </a:lnTo>
                <a:lnTo>
                  <a:pt x="670560" y="360045"/>
                </a:lnTo>
                <a:lnTo>
                  <a:pt x="675639" y="359410"/>
                </a:lnTo>
                <a:lnTo>
                  <a:pt x="687704" y="359410"/>
                </a:lnTo>
                <a:lnTo>
                  <a:pt x="699770" y="358775"/>
                </a:lnTo>
                <a:lnTo>
                  <a:pt x="711835" y="358139"/>
                </a:lnTo>
                <a:lnTo>
                  <a:pt x="724535" y="358139"/>
                </a:lnTo>
                <a:lnTo>
                  <a:pt x="737235" y="357505"/>
                </a:lnTo>
                <a:lnTo>
                  <a:pt x="750570" y="356870"/>
                </a:lnTo>
                <a:lnTo>
                  <a:pt x="763904" y="356235"/>
                </a:lnTo>
                <a:lnTo>
                  <a:pt x="777239" y="356235"/>
                </a:lnTo>
                <a:lnTo>
                  <a:pt x="777875" y="356235"/>
                </a:lnTo>
                <a:lnTo>
                  <a:pt x="777875" y="0"/>
                </a:lnTo>
                <a:lnTo>
                  <a:pt x="0" y="0"/>
                </a:lnTo>
                <a:lnTo>
                  <a:pt x="0" y="414655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06975" y="4961889"/>
            <a:ext cx="37464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3175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7464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70145" y="4961255"/>
            <a:ext cx="74294" cy="74929"/>
          </a:xfrm>
          <a:custGeom>
            <a:avLst/>
            <a:gdLst/>
            <a:ahLst/>
            <a:cxnLst/>
            <a:rect l="l" t="t" r="r" b="b"/>
            <a:pathLst>
              <a:path w="74294" h="74929">
                <a:moveTo>
                  <a:pt x="32384" y="634"/>
                </a:moveTo>
                <a:lnTo>
                  <a:pt x="0" y="634"/>
                </a:lnTo>
                <a:lnTo>
                  <a:pt x="36829" y="74929"/>
                </a:lnTo>
                <a:lnTo>
                  <a:pt x="36829" y="17779"/>
                </a:lnTo>
                <a:lnTo>
                  <a:pt x="40004" y="16509"/>
                </a:lnTo>
                <a:lnTo>
                  <a:pt x="74294" y="634"/>
                </a:lnTo>
                <a:lnTo>
                  <a:pt x="41909" y="0"/>
                </a:lnTo>
                <a:lnTo>
                  <a:pt x="41909" y="12700"/>
                </a:lnTo>
                <a:lnTo>
                  <a:pt x="41909" y="0"/>
                </a:lnTo>
                <a:lnTo>
                  <a:pt x="33654" y="16509"/>
                </a:lnTo>
                <a:lnTo>
                  <a:pt x="32384" y="12700"/>
                </a:lnTo>
                <a:lnTo>
                  <a:pt x="3238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02530" y="5476239"/>
            <a:ext cx="9525" cy="168275"/>
          </a:xfrm>
          <a:custGeom>
            <a:avLst/>
            <a:gdLst/>
            <a:ahLst/>
            <a:cxnLst/>
            <a:rect l="l" t="t" r="r" b="b"/>
            <a:pathLst>
              <a:path w="9525" h="168275">
                <a:moveTo>
                  <a:pt x="9525" y="152400"/>
                </a:moveTo>
                <a:lnTo>
                  <a:pt x="8890" y="4445"/>
                </a:lnTo>
                <a:lnTo>
                  <a:pt x="7620" y="1270"/>
                </a:lnTo>
                <a:lnTo>
                  <a:pt x="4445" y="0"/>
                </a:lnTo>
                <a:lnTo>
                  <a:pt x="1270" y="1270"/>
                </a:lnTo>
                <a:lnTo>
                  <a:pt x="0" y="4445"/>
                </a:lnTo>
                <a:lnTo>
                  <a:pt x="0" y="165100"/>
                </a:lnTo>
                <a:lnTo>
                  <a:pt x="1270" y="168275"/>
                </a:lnTo>
                <a:lnTo>
                  <a:pt x="9525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3600" y="5730239"/>
            <a:ext cx="695960" cy="222250"/>
          </a:xfrm>
          <a:custGeom>
            <a:avLst/>
            <a:gdLst/>
            <a:ahLst/>
            <a:cxnLst/>
            <a:rect l="l" t="t" r="r" b="b"/>
            <a:pathLst>
              <a:path w="695960" h="222250">
                <a:moveTo>
                  <a:pt x="111760" y="0"/>
                </a:moveTo>
                <a:lnTo>
                  <a:pt x="97154" y="635"/>
                </a:lnTo>
                <a:lnTo>
                  <a:pt x="83185" y="3175"/>
                </a:lnTo>
                <a:lnTo>
                  <a:pt x="69850" y="7620"/>
                </a:lnTo>
                <a:lnTo>
                  <a:pt x="57150" y="13970"/>
                </a:lnTo>
                <a:lnTo>
                  <a:pt x="45085" y="21590"/>
                </a:lnTo>
                <a:lnTo>
                  <a:pt x="34925" y="30480"/>
                </a:lnTo>
                <a:lnTo>
                  <a:pt x="25400" y="40640"/>
                </a:lnTo>
                <a:lnTo>
                  <a:pt x="17145" y="51435"/>
                </a:lnTo>
                <a:lnTo>
                  <a:pt x="10160" y="63500"/>
                </a:lnTo>
                <a:lnTo>
                  <a:pt x="5079" y="76835"/>
                </a:lnTo>
                <a:lnTo>
                  <a:pt x="1904" y="90170"/>
                </a:lnTo>
                <a:lnTo>
                  <a:pt x="0" y="104775"/>
                </a:lnTo>
                <a:lnTo>
                  <a:pt x="0" y="111125"/>
                </a:lnTo>
                <a:lnTo>
                  <a:pt x="635" y="125730"/>
                </a:lnTo>
                <a:lnTo>
                  <a:pt x="3175" y="139700"/>
                </a:lnTo>
                <a:lnTo>
                  <a:pt x="7620" y="153035"/>
                </a:lnTo>
                <a:lnTo>
                  <a:pt x="13970" y="165735"/>
                </a:lnTo>
                <a:lnTo>
                  <a:pt x="21589" y="177165"/>
                </a:lnTo>
                <a:lnTo>
                  <a:pt x="30479" y="187325"/>
                </a:lnTo>
                <a:lnTo>
                  <a:pt x="40639" y="196850"/>
                </a:lnTo>
                <a:lnTo>
                  <a:pt x="52070" y="205105"/>
                </a:lnTo>
                <a:lnTo>
                  <a:pt x="64135" y="211455"/>
                </a:lnTo>
                <a:lnTo>
                  <a:pt x="76835" y="216535"/>
                </a:lnTo>
                <a:lnTo>
                  <a:pt x="90804" y="220345"/>
                </a:lnTo>
                <a:lnTo>
                  <a:pt x="105410" y="222250"/>
                </a:lnTo>
                <a:lnTo>
                  <a:pt x="111760" y="222250"/>
                </a:lnTo>
                <a:lnTo>
                  <a:pt x="584200" y="222250"/>
                </a:lnTo>
                <a:lnTo>
                  <a:pt x="598804" y="220980"/>
                </a:lnTo>
                <a:lnTo>
                  <a:pt x="612775" y="218440"/>
                </a:lnTo>
                <a:lnTo>
                  <a:pt x="626110" y="213995"/>
                </a:lnTo>
                <a:lnTo>
                  <a:pt x="638810" y="208280"/>
                </a:lnTo>
                <a:lnTo>
                  <a:pt x="650239" y="200660"/>
                </a:lnTo>
                <a:lnTo>
                  <a:pt x="661035" y="191770"/>
                </a:lnTo>
                <a:lnTo>
                  <a:pt x="670560" y="181610"/>
                </a:lnTo>
                <a:lnTo>
                  <a:pt x="678814" y="170815"/>
                </a:lnTo>
                <a:lnTo>
                  <a:pt x="685164" y="158750"/>
                </a:lnTo>
                <a:lnTo>
                  <a:pt x="690879" y="145415"/>
                </a:lnTo>
                <a:lnTo>
                  <a:pt x="694054" y="131445"/>
                </a:lnTo>
                <a:lnTo>
                  <a:pt x="695960" y="117475"/>
                </a:lnTo>
                <a:lnTo>
                  <a:pt x="695960" y="111125"/>
                </a:lnTo>
                <a:lnTo>
                  <a:pt x="695325" y="96520"/>
                </a:lnTo>
                <a:lnTo>
                  <a:pt x="692150" y="82550"/>
                </a:lnTo>
                <a:lnTo>
                  <a:pt x="687704" y="69215"/>
                </a:lnTo>
                <a:lnTo>
                  <a:pt x="681989" y="56515"/>
                </a:lnTo>
                <a:lnTo>
                  <a:pt x="674370" y="45085"/>
                </a:lnTo>
                <a:lnTo>
                  <a:pt x="665479" y="34290"/>
                </a:lnTo>
                <a:lnTo>
                  <a:pt x="655320" y="25400"/>
                </a:lnTo>
                <a:lnTo>
                  <a:pt x="643889" y="17145"/>
                </a:lnTo>
                <a:lnTo>
                  <a:pt x="631825" y="10160"/>
                </a:lnTo>
                <a:lnTo>
                  <a:pt x="618489" y="5080"/>
                </a:lnTo>
                <a:lnTo>
                  <a:pt x="605154" y="1905"/>
                </a:lnTo>
                <a:lnTo>
                  <a:pt x="590550" y="0"/>
                </a:lnTo>
                <a:lnTo>
                  <a:pt x="584200" y="0"/>
                </a:lnTo>
                <a:lnTo>
                  <a:pt x="111760" y="0"/>
                </a:lnTo>
                <a:close/>
              </a:path>
            </a:pathLst>
          </a:custGeom>
          <a:ln w="92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07610" y="5628639"/>
            <a:ext cx="36829" cy="74295"/>
          </a:xfrm>
          <a:custGeom>
            <a:avLst/>
            <a:gdLst/>
            <a:ahLst/>
            <a:cxnLst/>
            <a:rect l="l" t="t" r="r" b="b"/>
            <a:pathLst>
              <a:path w="36829" h="74295">
                <a:moveTo>
                  <a:pt x="3175" y="15875"/>
                </a:moveTo>
                <a:lnTo>
                  <a:pt x="0" y="17145"/>
                </a:lnTo>
                <a:lnTo>
                  <a:pt x="0" y="74295"/>
                </a:lnTo>
                <a:lnTo>
                  <a:pt x="36829" y="0"/>
                </a:lnTo>
                <a:lnTo>
                  <a:pt x="31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70780" y="5628639"/>
            <a:ext cx="73660" cy="74295"/>
          </a:xfrm>
          <a:custGeom>
            <a:avLst/>
            <a:gdLst/>
            <a:ahLst/>
            <a:cxnLst/>
            <a:rect l="l" t="t" r="r" b="b"/>
            <a:pathLst>
              <a:path w="73660" h="74295">
                <a:moveTo>
                  <a:pt x="31750" y="0"/>
                </a:moveTo>
                <a:lnTo>
                  <a:pt x="0" y="635"/>
                </a:lnTo>
                <a:lnTo>
                  <a:pt x="36830" y="74295"/>
                </a:lnTo>
                <a:lnTo>
                  <a:pt x="36830" y="17145"/>
                </a:lnTo>
                <a:lnTo>
                  <a:pt x="40005" y="15875"/>
                </a:lnTo>
                <a:lnTo>
                  <a:pt x="73660" y="0"/>
                </a:lnTo>
                <a:lnTo>
                  <a:pt x="41275" y="0"/>
                </a:lnTo>
                <a:lnTo>
                  <a:pt x="41910" y="12700"/>
                </a:lnTo>
                <a:lnTo>
                  <a:pt x="41275" y="0"/>
                </a:lnTo>
                <a:lnTo>
                  <a:pt x="33020" y="15875"/>
                </a:lnTo>
                <a:lnTo>
                  <a:pt x="31750" y="12700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290" y="2051938"/>
            <a:ext cx="5808345" cy="8000"/>
          </a:xfrm>
          <a:custGeom>
            <a:avLst/>
            <a:gdLst/>
            <a:ahLst/>
            <a:cxnLst/>
            <a:rect l="l" t="t" r="r" b="b"/>
            <a:pathLst>
              <a:path w="5808345" h="8000">
                <a:moveTo>
                  <a:pt x="0" y="8000"/>
                </a:moveTo>
                <a:lnTo>
                  <a:pt x="5808345" y="8000"/>
                </a:lnTo>
                <a:lnTo>
                  <a:pt x="5808345" y="0"/>
                </a:lnTo>
                <a:lnTo>
                  <a:pt x="0" y="0"/>
                </a:lnTo>
                <a:lnTo>
                  <a:pt x="0" y="800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760" y="1884298"/>
            <a:ext cx="5939917" cy="167640"/>
          </a:xfrm>
          <a:custGeom>
            <a:avLst/>
            <a:gdLst/>
            <a:ahLst/>
            <a:cxnLst/>
            <a:rect l="l" t="t" r="r" b="b"/>
            <a:pathLst>
              <a:path w="5939917" h="167640">
                <a:moveTo>
                  <a:pt x="5939904" y="126"/>
                </a:moveTo>
                <a:lnTo>
                  <a:pt x="114" y="126"/>
                </a:lnTo>
                <a:lnTo>
                  <a:pt x="114" y="167640"/>
                </a:lnTo>
                <a:lnTo>
                  <a:pt x="5939904" y="167640"/>
                </a:lnTo>
                <a:lnTo>
                  <a:pt x="5939904" y="126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0290" y="2198242"/>
            <a:ext cx="5808345" cy="3937"/>
          </a:xfrm>
          <a:custGeom>
            <a:avLst/>
            <a:gdLst/>
            <a:ahLst/>
            <a:cxnLst/>
            <a:rect l="l" t="t" r="r" b="b"/>
            <a:pathLst>
              <a:path w="5808345" h="3937">
                <a:moveTo>
                  <a:pt x="0" y="3937"/>
                </a:moveTo>
                <a:lnTo>
                  <a:pt x="5808345" y="3937"/>
                </a:lnTo>
                <a:lnTo>
                  <a:pt x="5808345" y="0"/>
                </a:lnTo>
                <a:lnTo>
                  <a:pt x="0" y="0"/>
                </a:lnTo>
                <a:lnTo>
                  <a:pt x="0" y="393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760" y="2051938"/>
            <a:ext cx="5939917" cy="146303"/>
          </a:xfrm>
          <a:custGeom>
            <a:avLst/>
            <a:gdLst/>
            <a:ahLst/>
            <a:cxnLst/>
            <a:rect l="l" t="t" r="r" b="b"/>
            <a:pathLst>
              <a:path w="5939917" h="146303">
                <a:moveTo>
                  <a:pt x="5939904" y="0"/>
                </a:moveTo>
                <a:lnTo>
                  <a:pt x="114" y="0"/>
                </a:lnTo>
                <a:lnTo>
                  <a:pt x="114" y="146303"/>
                </a:lnTo>
                <a:lnTo>
                  <a:pt x="5939904" y="146303"/>
                </a:lnTo>
                <a:lnTo>
                  <a:pt x="5939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0290" y="2338451"/>
            <a:ext cx="5808345" cy="6603"/>
          </a:xfrm>
          <a:custGeom>
            <a:avLst/>
            <a:gdLst/>
            <a:ahLst/>
            <a:cxnLst/>
            <a:rect l="l" t="t" r="r" b="b"/>
            <a:pathLst>
              <a:path w="5808345" h="6603">
                <a:moveTo>
                  <a:pt x="0" y="6603"/>
                </a:moveTo>
                <a:lnTo>
                  <a:pt x="5808345" y="6603"/>
                </a:lnTo>
                <a:lnTo>
                  <a:pt x="5808345" y="0"/>
                </a:lnTo>
                <a:lnTo>
                  <a:pt x="0" y="0"/>
                </a:lnTo>
                <a:lnTo>
                  <a:pt x="0" y="660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290" y="2509138"/>
            <a:ext cx="5808345" cy="5460"/>
          </a:xfrm>
          <a:custGeom>
            <a:avLst/>
            <a:gdLst/>
            <a:ahLst/>
            <a:cxnLst/>
            <a:rect l="l" t="t" r="r" b="b"/>
            <a:pathLst>
              <a:path w="5808345" h="5460">
                <a:moveTo>
                  <a:pt x="0" y="5460"/>
                </a:moveTo>
                <a:lnTo>
                  <a:pt x="5808345" y="5460"/>
                </a:lnTo>
                <a:lnTo>
                  <a:pt x="5808345" y="0"/>
                </a:lnTo>
                <a:lnTo>
                  <a:pt x="0" y="0"/>
                </a:lnTo>
                <a:lnTo>
                  <a:pt x="0" y="546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60" y="2338450"/>
            <a:ext cx="5939917" cy="170688"/>
          </a:xfrm>
          <a:custGeom>
            <a:avLst/>
            <a:gdLst/>
            <a:ahLst/>
            <a:cxnLst/>
            <a:rect l="l" t="t" r="r" b="b"/>
            <a:pathLst>
              <a:path w="5939917" h="170688">
                <a:moveTo>
                  <a:pt x="0" y="170688"/>
                </a:moveTo>
                <a:lnTo>
                  <a:pt x="5939917" y="170688"/>
                </a:lnTo>
                <a:lnTo>
                  <a:pt x="5939917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1760" y="2198243"/>
            <a:ext cx="5939917" cy="140207"/>
          </a:xfrm>
          <a:custGeom>
            <a:avLst/>
            <a:gdLst/>
            <a:ahLst/>
            <a:cxnLst/>
            <a:rect l="l" t="t" r="r" b="b"/>
            <a:pathLst>
              <a:path w="5939917" h="140207">
                <a:moveTo>
                  <a:pt x="5939904" y="0"/>
                </a:moveTo>
                <a:lnTo>
                  <a:pt x="114" y="0"/>
                </a:lnTo>
                <a:lnTo>
                  <a:pt x="114" y="140207"/>
                </a:lnTo>
                <a:lnTo>
                  <a:pt x="5939904" y="140207"/>
                </a:lnTo>
                <a:lnTo>
                  <a:pt x="5939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1760" y="1881251"/>
            <a:ext cx="5939917" cy="0"/>
          </a:xfrm>
          <a:custGeom>
            <a:avLst/>
            <a:gdLst/>
            <a:ahLst/>
            <a:cxnLst/>
            <a:rect l="l" t="t" r="r" b="b"/>
            <a:pathLst>
              <a:path w="5939917">
                <a:moveTo>
                  <a:pt x="0" y="0"/>
                </a:moveTo>
                <a:lnTo>
                  <a:pt x="5939917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1760" y="2515184"/>
            <a:ext cx="2616454" cy="174040"/>
          </a:xfrm>
          <a:custGeom>
            <a:avLst/>
            <a:gdLst/>
            <a:ahLst/>
            <a:cxnLst/>
            <a:rect l="l" t="t" r="r" b="b"/>
            <a:pathLst>
              <a:path w="2616454" h="174040">
                <a:moveTo>
                  <a:pt x="2616441" y="177"/>
                </a:moveTo>
                <a:lnTo>
                  <a:pt x="114" y="177"/>
                </a:lnTo>
                <a:lnTo>
                  <a:pt x="114" y="174040"/>
                </a:lnTo>
                <a:lnTo>
                  <a:pt x="2616441" y="174040"/>
                </a:lnTo>
                <a:lnTo>
                  <a:pt x="2616441" y="17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1760" y="2827908"/>
            <a:ext cx="2616454" cy="0"/>
          </a:xfrm>
          <a:custGeom>
            <a:avLst/>
            <a:gdLst/>
            <a:ahLst/>
            <a:cxnLst/>
            <a:rect l="l" t="t" r="r" b="b"/>
            <a:pathLst>
              <a:path w="2616454">
                <a:moveTo>
                  <a:pt x="0" y="0"/>
                </a:moveTo>
                <a:lnTo>
                  <a:pt x="2616454" y="0"/>
                </a:lnTo>
              </a:path>
            </a:pathLst>
          </a:custGeom>
          <a:ln w="4318">
            <a:solidFill>
              <a:srgbClr val="D7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1760" y="2689225"/>
            <a:ext cx="2616454" cy="137159"/>
          </a:xfrm>
          <a:custGeom>
            <a:avLst/>
            <a:gdLst/>
            <a:ahLst/>
            <a:cxnLst/>
            <a:rect l="l" t="t" r="r" b="b"/>
            <a:pathLst>
              <a:path w="2616454" h="137159">
                <a:moveTo>
                  <a:pt x="2616441" y="0"/>
                </a:moveTo>
                <a:lnTo>
                  <a:pt x="114" y="0"/>
                </a:lnTo>
                <a:lnTo>
                  <a:pt x="114" y="137159"/>
                </a:lnTo>
                <a:lnTo>
                  <a:pt x="2616441" y="137159"/>
                </a:lnTo>
                <a:lnTo>
                  <a:pt x="2616441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07308" y="2798318"/>
            <a:ext cx="3314445" cy="31750"/>
          </a:xfrm>
          <a:custGeom>
            <a:avLst/>
            <a:gdLst/>
            <a:ahLst/>
            <a:cxnLst/>
            <a:rect l="l" t="t" r="r" b="b"/>
            <a:pathLst>
              <a:path w="3314445" h="31750">
                <a:moveTo>
                  <a:pt x="0" y="31750"/>
                </a:moveTo>
                <a:lnTo>
                  <a:pt x="3314445" y="31750"/>
                </a:lnTo>
                <a:lnTo>
                  <a:pt x="3314445" y="0"/>
                </a:lnTo>
                <a:lnTo>
                  <a:pt x="0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7308" y="2515184"/>
            <a:ext cx="3314445" cy="143560"/>
          </a:xfrm>
          <a:custGeom>
            <a:avLst/>
            <a:gdLst/>
            <a:ahLst/>
            <a:cxnLst/>
            <a:rect l="l" t="t" r="r" b="b"/>
            <a:pathLst>
              <a:path w="3314445" h="143560">
                <a:moveTo>
                  <a:pt x="3314318" y="177"/>
                </a:moveTo>
                <a:lnTo>
                  <a:pt x="0" y="177"/>
                </a:lnTo>
                <a:lnTo>
                  <a:pt x="0" y="143560"/>
                </a:lnTo>
                <a:lnTo>
                  <a:pt x="3314318" y="143560"/>
                </a:lnTo>
                <a:lnTo>
                  <a:pt x="3314318" y="177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308" y="2658745"/>
            <a:ext cx="3314445" cy="140207"/>
          </a:xfrm>
          <a:custGeom>
            <a:avLst/>
            <a:gdLst/>
            <a:ahLst/>
            <a:cxnLst/>
            <a:rect l="l" t="t" r="r" b="b"/>
            <a:pathLst>
              <a:path w="3314445" h="140207">
                <a:moveTo>
                  <a:pt x="3314318" y="0"/>
                </a:moveTo>
                <a:lnTo>
                  <a:pt x="0" y="0"/>
                </a:lnTo>
                <a:lnTo>
                  <a:pt x="0" y="140207"/>
                </a:lnTo>
                <a:lnTo>
                  <a:pt x="3314318" y="140207"/>
                </a:lnTo>
                <a:lnTo>
                  <a:pt x="3314318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1760" y="2512186"/>
            <a:ext cx="2616454" cy="0"/>
          </a:xfrm>
          <a:custGeom>
            <a:avLst/>
            <a:gdLst/>
            <a:ahLst/>
            <a:cxnLst/>
            <a:rect l="l" t="t" r="r" b="b"/>
            <a:pathLst>
              <a:path w="2616454">
                <a:moveTo>
                  <a:pt x="0" y="0"/>
                </a:moveTo>
                <a:lnTo>
                  <a:pt x="261645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4260" y="2512186"/>
            <a:ext cx="3317493" cy="0"/>
          </a:xfrm>
          <a:custGeom>
            <a:avLst/>
            <a:gdLst/>
            <a:ahLst/>
            <a:cxnLst/>
            <a:rect l="l" t="t" r="r" b="b"/>
            <a:pathLst>
              <a:path w="3317493">
                <a:moveTo>
                  <a:pt x="0" y="0"/>
                </a:moveTo>
                <a:lnTo>
                  <a:pt x="331749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1760" y="2832480"/>
            <a:ext cx="2616454" cy="0"/>
          </a:xfrm>
          <a:custGeom>
            <a:avLst/>
            <a:gdLst/>
            <a:ahLst/>
            <a:cxnLst/>
            <a:rect l="l" t="t" r="r" b="b"/>
            <a:pathLst>
              <a:path w="2616454">
                <a:moveTo>
                  <a:pt x="0" y="0"/>
                </a:moveTo>
                <a:lnTo>
                  <a:pt x="261645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4260" y="2828798"/>
            <a:ext cx="3317493" cy="7365"/>
          </a:xfrm>
          <a:custGeom>
            <a:avLst/>
            <a:gdLst/>
            <a:ahLst/>
            <a:cxnLst/>
            <a:rect l="l" t="t" r="r" b="b"/>
            <a:pathLst>
              <a:path w="3317493" h="7365">
                <a:moveTo>
                  <a:pt x="0" y="7365"/>
                </a:moveTo>
                <a:lnTo>
                  <a:pt x="3317493" y="7365"/>
                </a:lnTo>
                <a:lnTo>
                  <a:pt x="3317493" y="0"/>
                </a:lnTo>
                <a:lnTo>
                  <a:pt x="0" y="0"/>
                </a:lnTo>
                <a:lnTo>
                  <a:pt x="0" y="7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1211" y="2509139"/>
            <a:ext cx="0" cy="4856987"/>
          </a:xfrm>
          <a:custGeom>
            <a:avLst/>
            <a:gdLst/>
            <a:ahLst/>
            <a:cxnLst/>
            <a:rect l="l" t="t" r="r" b="b"/>
            <a:pathLst>
              <a:path h="4856987">
                <a:moveTo>
                  <a:pt x="0" y="0"/>
                </a:moveTo>
                <a:lnTo>
                  <a:pt x="0" y="485698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1760" y="7363079"/>
            <a:ext cx="2616454" cy="0"/>
          </a:xfrm>
          <a:custGeom>
            <a:avLst/>
            <a:gdLst/>
            <a:ahLst/>
            <a:cxnLst/>
            <a:rect l="l" t="t" r="r" b="b"/>
            <a:pathLst>
              <a:path w="2616454">
                <a:moveTo>
                  <a:pt x="0" y="0"/>
                </a:moveTo>
                <a:lnTo>
                  <a:pt x="261645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4260" y="7363079"/>
            <a:ext cx="3317493" cy="0"/>
          </a:xfrm>
          <a:custGeom>
            <a:avLst/>
            <a:gdLst/>
            <a:ahLst/>
            <a:cxnLst/>
            <a:rect l="l" t="t" r="r" b="b"/>
            <a:pathLst>
              <a:path w="3317493">
                <a:moveTo>
                  <a:pt x="0" y="0"/>
                </a:moveTo>
                <a:lnTo>
                  <a:pt x="331749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8712" y="1878202"/>
            <a:ext cx="0" cy="6289802"/>
          </a:xfrm>
          <a:custGeom>
            <a:avLst/>
            <a:gdLst/>
            <a:ahLst/>
            <a:cxnLst/>
            <a:rect l="l" t="t" r="r" b="b"/>
            <a:pathLst>
              <a:path h="6289802">
                <a:moveTo>
                  <a:pt x="0" y="0"/>
                </a:moveTo>
                <a:lnTo>
                  <a:pt x="0" y="628980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760" y="8164957"/>
            <a:ext cx="5939917" cy="0"/>
          </a:xfrm>
          <a:custGeom>
            <a:avLst/>
            <a:gdLst/>
            <a:ahLst/>
            <a:cxnLst/>
            <a:rect l="l" t="t" r="r" b="b"/>
            <a:pathLst>
              <a:path w="5939917">
                <a:moveTo>
                  <a:pt x="0" y="0"/>
                </a:moveTo>
                <a:lnTo>
                  <a:pt x="593991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4802" y="1878202"/>
            <a:ext cx="0" cy="6289802"/>
          </a:xfrm>
          <a:custGeom>
            <a:avLst/>
            <a:gdLst/>
            <a:ahLst/>
            <a:cxnLst/>
            <a:rect l="l" t="t" r="r" b="b"/>
            <a:pathLst>
              <a:path h="6289802">
                <a:moveTo>
                  <a:pt x="0" y="0"/>
                </a:moveTo>
                <a:lnTo>
                  <a:pt x="0" y="628980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8742" y="9403412"/>
            <a:ext cx="193649" cy="17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150" spc="0" dirty="0">
                <a:latin typeface="Times New Roman"/>
                <a:cs typeface="Times New Roman"/>
              </a:rPr>
              <a:t>54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2475" y="4480559"/>
            <a:ext cx="1223010" cy="33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562475" y="3590925"/>
            <a:ext cx="1223010" cy="222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78712" y="1881251"/>
            <a:ext cx="5946089" cy="6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34" dirty="0">
                <a:latin typeface="Arial"/>
                <a:cs typeface="Arial"/>
              </a:rPr>
              <a:t> </a:t>
            </a:r>
            <a:r>
              <a:rPr sz="1150" b="1" spc="4" dirty="0">
                <a:latin typeface="Arial"/>
                <a:cs typeface="Arial"/>
              </a:rPr>
              <a:t>N</a:t>
            </a:r>
            <a:r>
              <a:rPr sz="1150" b="1" spc="-9" dirty="0">
                <a:latin typeface="Arial"/>
                <a:cs typeface="Arial"/>
              </a:rPr>
              <a:t>o</a:t>
            </a:r>
            <a:r>
              <a:rPr sz="1150" b="1" spc="0" dirty="0">
                <a:latin typeface="Arial"/>
                <a:cs typeface="Arial"/>
              </a:rPr>
              <a:t>:</a:t>
            </a:r>
            <a:r>
              <a:rPr sz="1150" b="1" spc="44" dirty="0">
                <a:latin typeface="Arial"/>
                <a:cs typeface="Arial"/>
              </a:rPr>
              <a:t> </a:t>
            </a:r>
            <a:r>
              <a:rPr sz="1150" b="1" spc="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  <a:p>
            <a:pPr marL="67056" marR="564664">
              <a:lnSpc>
                <a:spcPct val="98987"/>
              </a:lnSpc>
              <a:spcBef>
                <a:spcPts val="15"/>
              </a:spcBef>
            </a:pP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-9" dirty="0">
                <a:latin typeface="Arial"/>
                <a:cs typeface="Arial"/>
              </a:rPr>
              <a:t>er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61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2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h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pot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4" dirty="0">
                <a:latin typeface="Arial"/>
                <a:cs typeface="Arial"/>
              </a:rPr>
              <a:t>nu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16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14" dirty="0">
                <a:latin typeface="Arial"/>
                <a:cs typeface="Arial"/>
              </a:rPr>
              <a:t>á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01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á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4" dirty="0">
                <a:latin typeface="Arial"/>
                <a:cs typeface="Arial"/>
              </a:rPr>
              <a:t>g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39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no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7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37" dirty="0">
                <a:latin typeface="Arial"/>
                <a:cs typeface="Arial"/>
              </a:rPr>
              <a:t> 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-25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g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1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19" dirty="0">
                <a:latin typeface="Arial"/>
                <a:cs typeface="Arial"/>
              </a:rPr>
              <a:t>t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s. 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14" dirty="0">
                <a:latin typeface="Arial"/>
                <a:cs typeface="Arial"/>
              </a:rPr>
              <a:t>o</a:t>
            </a:r>
            <a:r>
              <a:rPr sz="950" spc="4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133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-10" dirty="0">
                <a:latin typeface="Arial"/>
                <a:cs typeface="Arial"/>
              </a:rPr>
              <a:t>rr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4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o</a:t>
            </a:r>
            <a:r>
              <a:rPr sz="950" spc="-4" dirty="0">
                <a:latin typeface="Arial"/>
                <a:cs typeface="Arial"/>
              </a:rPr>
              <a:t>n</a:t>
            </a:r>
            <a:r>
              <a:rPr sz="950" spc="20" dirty="0">
                <a:latin typeface="Arial"/>
                <a:cs typeface="Arial"/>
              </a:rPr>
              <a:t>d</a:t>
            </a:r>
            <a:r>
              <a:rPr sz="950" spc="4" dirty="0">
                <a:latin typeface="Arial"/>
                <a:cs typeface="Arial"/>
              </a:rPr>
              <a:t>i</a:t>
            </a:r>
            <a:r>
              <a:rPr sz="950" spc="20" dirty="0">
                <a:latin typeface="Arial"/>
                <a:cs typeface="Arial"/>
              </a:rPr>
              <a:t>e</a:t>
            </a:r>
            <a:r>
              <a:rPr sz="950" spc="-4" dirty="0">
                <a:latin typeface="Arial"/>
                <a:cs typeface="Arial"/>
              </a:rPr>
              <a:t>nte.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712" y="2512250"/>
            <a:ext cx="2622499" cy="31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66"/>
              </a:spcBef>
            </a:pPr>
            <a:endParaRPr sz="1300"/>
          </a:p>
          <a:p>
            <a:pPr marL="67056">
              <a:lnSpc>
                <a:spcPct val="95825"/>
              </a:lnSpc>
            </a:pPr>
            <a:r>
              <a:rPr sz="950" b="1" spc="10" dirty="0">
                <a:latin typeface="Arial"/>
                <a:cs typeface="Arial"/>
              </a:rPr>
              <a:t>P</a:t>
            </a:r>
            <a:r>
              <a:rPr sz="950" b="1" spc="-4" dirty="0">
                <a:latin typeface="Arial"/>
                <a:cs typeface="Arial"/>
              </a:rPr>
              <a:t>s</a:t>
            </a: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10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d</a:t>
            </a:r>
            <a:r>
              <a:rPr sz="950" b="1" spc="-10" dirty="0">
                <a:latin typeface="Arial"/>
                <a:cs typeface="Arial"/>
              </a:rPr>
              <a:t>o</a:t>
            </a:r>
            <a:r>
              <a:rPr sz="950" b="1" spc="15" dirty="0">
                <a:latin typeface="Arial"/>
                <a:cs typeface="Arial"/>
              </a:rPr>
              <a:t>c</a:t>
            </a:r>
            <a:r>
              <a:rPr sz="950" b="1" spc="10" dirty="0">
                <a:latin typeface="Arial"/>
                <a:cs typeface="Arial"/>
              </a:rPr>
              <a:t>ó</a:t>
            </a:r>
            <a:r>
              <a:rPr sz="950" b="1" spc="-10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g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1211" y="2512250"/>
            <a:ext cx="3323590" cy="317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/>
          </a:p>
          <a:p>
            <a:pPr marL="3048">
              <a:lnSpc>
                <a:spcPct val="95825"/>
              </a:lnSpc>
            </a:pPr>
            <a:r>
              <a:rPr sz="950" b="1" spc="0" dirty="0">
                <a:latin typeface="Arial"/>
                <a:cs typeface="Arial"/>
              </a:rPr>
              <a:t>Di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-9" dirty="0">
                <a:latin typeface="Arial"/>
                <a:cs typeface="Arial"/>
              </a:rPr>
              <a:t>g</a:t>
            </a:r>
            <a:r>
              <a:rPr sz="950" b="1" spc="9" dirty="0">
                <a:latin typeface="Arial"/>
                <a:cs typeface="Arial"/>
              </a:rPr>
              <a:t>r</a:t>
            </a:r>
            <a:r>
              <a:rPr sz="950" b="1" spc="-4" dirty="0">
                <a:latin typeface="Arial"/>
                <a:cs typeface="Arial"/>
              </a:rPr>
              <a:t>a</a:t>
            </a:r>
            <a:r>
              <a:rPr sz="950" b="1" spc="9" dirty="0">
                <a:latin typeface="Arial"/>
                <a:cs typeface="Arial"/>
              </a:rPr>
              <a:t>m</a:t>
            </a:r>
            <a:r>
              <a:rPr sz="950" b="1" spc="0" dirty="0">
                <a:latin typeface="Arial"/>
                <a:cs typeface="Arial"/>
              </a:rPr>
              <a:t>a</a:t>
            </a:r>
            <a:r>
              <a:rPr sz="950" b="1" spc="113" dirty="0">
                <a:latin typeface="Arial"/>
                <a:cs typeface="Arial"/>
              </a:rPr>
              <a:t> </a:t>
            </a:r>
            <a:r>
              <a:rPr sz="950" b="1" spc="-9" dirty="0">
                <a:latin typeface="Arial"/>
                <a:cs typeface="Arial"/>
              </a:rPr>
              <a:t>d</a:t>
            </a:r>
            <a:r>
              <a:rPr sz="950" b="1" spc="0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l</a:t>
            </a:r>
            <a:r>
              <a:rPr sz="950" b="1" spc="-35" dirty="0">
                <a:latin typeface="Arial"/>
                <a:cs typeface="Arial"/>
              </a:rPr>
              <a:t>u</a:t>
            </a:r>
            <a:r>
              <a:rPr sz="950" b="1" spc="20" dirty="0">
                <a:latin typeface="Arial"/>
                <a:cs typeface="Arial"/>
              </a:rPr>
              <a:t>j</a:t>
            </a:r>
            <a:r>
              <a:rPr sz="950" b="1" spc="0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712" y="2830068"/>
            <a:ext cx="2622499" cy="453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89864">
              <a:lnSpc>
                <a:spcPct val="95825"/>
              </a:lnSpc>
              <a:spcBef>
                <a:spcPts val="1271"/>
              </a:spcBef>
            </a:pPr>
            <a:r>
              <a:rPr sz="950" b="1" spc="-4" dirty="0">
                <a:latin typeface="Arial"/>
                <a:cs typeface="Arial"/>
              </a:rPr>
              <a:t>1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4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n</a:t>
            </a:r>
            <a:r>
              <a:rPr sz="950" b="1" spc="-4" dirty="0">
                <a:latin typeface="Arial"/>
                <a:cs typeface="Arial"/>
              </a:rPr>
              <a:t>ic</a:t>
            </a:r>
            <a:r>
              <a:rPr sz="950" b="1" spc="20" dirty="0">
                <a:latin typeface="Arial"/>
                <a:cs typeface="Arial"/>
              </a:rPr>
              <a:t>io</a:t>
            </a:r>
            <a:endParaRPr sz="950">
              <a:latin typeface="Arial"/>
              <a:cs typeface="Arial"/>
            </a:endParaRPr>
          </a:p>
          <a:p>
            <a:pPr marL="512394" marR="191558" indent="-222529">
              <a:lnSpc>
                <a:spcPct val="103201"/>
              </a:lnSpc>
              <a:spcBef>
                <a:spcPts val="1368"/>
              </a:spcBef>
            </a:pPr>
            <a:r>
              <a:rPr sz="950" spc="4" dirty="0">
                <a:latin typeface="Tahoma"/>
                <a:cs typeface="Tahoma"/>
              </a:rPr>
              <a:t>2</a:t>
            </a:r>
            <a:r>
              <a:rPr sz="950" spc="0" dirty="0">
                <a:latin typeface="Tahoma"/>
                <a:cs typeface="Tahoma"/>
              </a:rPr>
              <a:t>.  </a:t>
            </a:r>
            <a:r>
              <a:rPr sz="950" spc="52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-9" dirty="0">
                <a:latin typeface="Tahoma"/>
                <a:cs typeface="Tahoma"/>
              </a:rPr>
              <a:t>c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r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c</a:t>
            </a:r>
            <a:r>
              <a:rPr sz="950" spc="-4" dirty="0">
                <a:latin typeface="Tahoma"/>
                <a:cs typeface="Tahoma"/>
              </a:rPr>
              <a:t>i</a:t>
            </a:r>
            <a:r>
              <a:rPr sz="950" spc="4" dirty="0">
                <a:latin typeface="Tahoma"/>
                <a:cs typeface="Tahoma"/>
              </a:rPr>
              <a:t>ó</a:t>
            </a:r>
            <a:r>
              <a:rPr sz="950" spc="0" dirty="0">
                <a:latin typeface="Tahoma"/>
                <a:cs typeface="Tahoma"/>
              </a:rPr>
              <a:t>n</a:t>
            </a:r>
            <a:r>
              <a:rPr sz="950" spc="153" dirty="0">
                <a:latin typeface="Tahoma"/>
                <a:cs typeface="Tahoma"/>
              </a:rPr>
              <a:t> </a:t>
            </a:r>
            <a:r>
              <a:rPr sz="950" spc="-25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4" dirty="0">
                <a:latin typeface="Tahoma"/>
                <a:cs typeface="Tahoma"/>
              </a:rPr>
              <a:t>V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r</a:t>
            </a:r>
            <a:r>
              <a:rPr sz="950" spc="-4" dirty="0">
                <a:latin typeface="Tahoma"/>
                <a:cs typeface="Tahoma"/>
              </a:rPr>
              <a:t>i</a:t>
            </a:r>
            <a:r>
              <a:rPr sz="950" spc="0" dirty="0">
                <a:latin typeface="Tahoma"/>
                <a:cs typeface="Tahoma"/>
              </a:rPr>
              <a:t>ab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-25" dirty="0">
                <a:latin typeface="Tahoma"/>
                <a:cs typeface="Tahoma"/>
              </a:rPr>
              <a:t>e</a:t>
            </a:r>
            <a:r>
              <a:rPr sz="950" spc="4" dirty="0">
                <a:latin typeface="Tahoma"/>
                <a:cs typeface="Tahoma"/>
              </a:rPr>
              <a:t>s</a:t>
            </a:r>
            <a:r>
              <a:rPr sz="950" spc="0" dirty="0">
                <a:latin typeface="Tahoma"/>
                <a:cs typeface="Tahoma"/>
              </a:rPr>
              <a:t>:</a:t>
            </a:r>
            <a:r>
              <a:rPr sz="950" spc="126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Ca</a:t>
            </a:r>
            <a:r>
              <a:rPr sz="950" spc="-9" dirty="0">
                <a:latin typeface="Tahoma"/>
                <a:cs typeface="Tahoma"/>
              </a:rPr>
              <a:t>t</a:t>
            </a:r>
            <a:r>
              <a:rPr sz="950" spc="0" dirty="0">
                <a:latin typeface="Tahoma"/>
                <a:cs typeface="Tahoma"/>
              </a:rPr>
              <a:t>A=</a:t>
            </a:r>
            <a:r>
              <a:rPr sz="950" spc="86" dirty="0">
                <a:latin typeface="Tahoma"/>
                <a:cs typeface="Tahoma"/>
              </a:rPr>
              <a:t> </a:t>
            </a:r>
            <a:r>
              <a:rPr sz="950" spc="4" dirty="0">
                <a:latin typeface="Tahoma"/>
                <a:cs typeface="Tahoma"/>
              </a:rPr>
              <a:t>0</a:t>
            </a:r>
            <a:r>
              <a:rPr sz="950" spc="0" dirty="0">
                <a:latin typeface="Tahoma"/>
                <a:cs typeface="Tahoma"/>
              </a:rPr>
              <a:t>, Ca</a:t>
            </a:r>
            <a:r>
              <a:rPr sz="950" spc="-10" dirty="0">
                <a:latin typeface="Tahoma"/>
                <a:cs typeface="Tahoma"/>
              </a:rPr>
              <a:t>t</a:t>
            </a:r>
            <a:r>
              <a:rPr sz="950" spc="10" dirty="0">
                <a:latin typeface="Tahoma"/>
                <a:cs typeface="Tahoma"/>
              </a:rPr>
              <a:t>B</a:t>
            </a:r>
            <a:r>
              <a:rPr sz="950" spc="0" dirty="0">
                <a:latin typeface="Tahoma"/>
                <a:cs typeface="Tahoma"/>
              </a:rPr>
              <a:t>=0</a:t>
            </a:r>
            <a:endParaRPr sz="950">
              <a:latin typeface="Tahoma"/>
              <a:cs typeface="Tahoma"/>
            </a:endParaRPr>
          </a:p>
          <a:p>
            <a:pPr marL="289864">
              <a:lnSpc>
                <a:spcPct val="100585"/>
              </a:lnSpc>
              <a:spcBef>
                <a:spcPts val="1154"/>
              </a:spcBef>
            </a:pPr>
            <a:r>
              <a:rPr sz="950" spc="4" dirty="0">
                <a:latin typeface="Tahoma"/>
                <a:cs typeface="Tahoma"/>
              </a:rPr>
              <a:t>3</a:t>
            </a:r>
            <a:r>
              <a:rPr sz="950" spc="0" dirty="0">
                <a:latin typeface="Tahoma"/>
                <a:cs typeface="Tahoma"/>
              </a:rPr>
              <a:t>.  </a:t>
            </a:r>
            <a:r>
              <a:rPr sz="950" spc="52" dirty="0">
                <a:latin typeface="Tahoma"/>
                <a:cs typeface="Tahoma"/>
              </a:rPr>
              <a:t> </a:t>
            </a:r>
            <a:r>
              <a:rPr sz="950" b="1" spc="0" dirty="0">
                <a:latin typeface="Tahoma"/>
                <a:cs typeface="Tahoma"/>
              </a:rPr>
              <a:t>L</a:t>
            </a:r>
            <a:r>
              <a:rPr sz="950" b="1" spc="-14" dirty="0">
                <a:latin typeface="Tahoma"/>
                <a:cs typeface="Tahoma"/>
              </a:rPr>
              <a:t>e</a:t>
            </a:r>
            <a:r>
              <a:rPr sz="950" b="1" spc="4" dirty="0">
                <a:latin typeface="Tahoma"/>
                <a:cs typeface="Tahoma"/>
              </a:rPr>
              <a:t>e</a:t>
            </a:r>
            <a:r>
              <a:rPr sz="950" b="1" spc="0" dirty="0">
                <a:latin typeface="Tahoma"/>
                <a:cs typeface="Tahoma"/>
              </a:rPr>
              <a:t>r</a:t>
            </a:r>
            <a:r>
              <a:rPr sz="950" b="1" spc="95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el</a:t>
            </a:r>
            <a:r>
              <a:rPr sz="950" spc="22" dirty="0">
                <a:latin typeface="Tahoma"/>
                <a:cs typeface="Tahoma"/>
              </a:rPr>
              <a:t> </a:t>
            </a:r>
            <a:r>
              <a:rPr sz="950" spc="-19" dirty="0">
                <a:latin typeface="Tahoma"/>
                <a:cs typeface="Tahoma"/>
              </a:rPr>
              <a:t>v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4" dirty="0">
                <a:latin typeface="Tahoma"/>
                <a:cs typeface="Tahoma"/>
              </a:rPr>
              <a:t>o</a:t>
            </a:r>
            <a:r>
              <a:rPr sz="950" spc="0" dirty="0">
                <a:latin typeface="Tahoma"/>
                <a:cs typeface="Tahoma"/>
              </a:rPr>
              <a:t>r</a:t>
            </a:r>
            <a:r>
              <a:rPr sz="950" spc="50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50" dirty="0">
                <a:latin typeface="Tahoma"/>
                <a:cs typeface="Tahoma"/>
              </a:rPr>
              <a:t> </a:t>
            </a:r>
            <a:r>
              <a:rPr sz="950" spc="-9" dirty="0">
                <a:latin typeface="Tahoma"/>
                <a:cs typeface="Tahoma"/>
              </a:rPr>
              <a:t>c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84" dirty="0">
                <a:latin typeface="Tahoma"/>
                <a:cs typeface="Tahoma"/>
              </a:rPr>
              <a:t> </a:t>
            </a:r>
            <a:r>
              <a:rPr sz="950" spc="-9" dirty="0">
                <a:latin typeface="Tahoma"/>
                <a:cs typeface="Tahoma"/>
              </a:rPr>
              <a:t>c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t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-9" dirty="0">
                <a:latin typeface="Tahoma"/>
                <a:cs typeface="Tahoma"/>
              </a:rPr>
              <a:t>t</a:t>
            </a:r>
            <a:r>
              <a:rPr sz="950" spc="0" dirty="0">
                <a:latin typeface="Tahoma"/>
                <a:cs typeface="Tahoma"/>
              </a:rPr>
              <a:t>o</a:t>
            </a:r>
            <a:endParaRPr sz="950">
              <a:latin typeface="Tahoma"/>
              <a:cs typeface="Tahoma"/>
            </a:endParaRPr>
          </a:p>
          <a:p>
            <a:pPr marL="289864">
              <a:lnSpc>
                <a:spcPct val="100585"/>
              </a:lnSpc>
              <a:spcBef>
                <a:spcPts val="1205"/>
              </a:spcBef>
            </a:pPr>
            <a:r>
              <a:rPr sz="950" spc="4" dirty="0">
                <a:latin typeface="Tahoma"/>
                <a:cs typeface="Tahoma"/>
              </a:rPr>
              <a:t>4</a:t>
            </a:r>
            <a:r>
              <a:rPr sz="950" spc="0" dirty="0">
                <a:latin typeface="Tahoma"/>
                <a:cs typeface="Tahoma"/>
              </a:rPr>
              <a:t>.  </a:t>
            </a:r>
            <a:r>
              <a:rPr sz="950" spc="77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25" dirty="0">
                <a:latin typeface="Tahoma"/>
                <a:cs typeface="Tahoma"/>
              </a:rPr>
              <a:t>l</a:t>
            </a:r>
            <a:r>
              <a:rPr sz="950" spc="-14" dirty="0">
                <a:latin typeface="Tahoma"/>
                <a:cs typeface="Tahoma"/>
              </a:rPr>
              <a:t>m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c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-9" dirty="0">
                <a:latin typeface="Tahoma"/>
                <a:cs typeface="Tahoma"/>
              </a:rPr>
              <a:t>n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r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0" dirty="0">
                <a:latin typeface="Tahoma"/>
                <a:cs typeface="Tahoma"/>
              </a:rPr>
              <a:t>o</a:t>
            </a:r>
            <a:r>
              <a:rPr sz="950" spc="171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en</a:t>
            </a:r>
            <a:r>
              <a:rPr sz="950" spc="20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22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v</a:t>
            </a:r>
            <a:r>
              <a:rPr sz="950" spc="4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r</a:t>
            </a:r>
            <a:r>
              <a:rPr sz="950" spc="-29" dirty="0">
                <a:latin typeface="Tahoma"/>
                <a:cs typeface="Tahoma"/>
              </a:rPr>
              <a:t>i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4" dirty="0">
                <a:latin typeface="Tahoma"/>
                <a:cs typeface="Tahoma"/>
              </a:rPr>
              <a:t>bl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117" dirty="0">
                <a:latin typeface="Tahoma"/>
                <a:cs typeface="Tahoma"/>
              </a:rPr>
              <a:t> </a:t>
            </a:r>
            <a:r>
              <a:rPr sz="950" spc="-25" dirty="0">
                <a:latin typeface="Tahoma"/>
                <a:cs typeface="Tahoma"/>
              </a:rPr>
              <a:t>C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9" dirty="0">
                <a:latin typeface="Tahoma"/>
                <a:cs typeface="Tahoma"/>
              </a:rPr>
              <a:t>t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84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y</a:t>
            </a:r>
            <a:endParaRPr sz="950">
              <a:latin typeface="Tahoma"/>
              <a:cs typeface="Tahoma"/>
            </a:endParaRPr>
          </a:p>
          <a:p>
            <a:pPr marL="512394">
              <a:lnSpc>
                <a:spcPct val="100585"/>
              </a:lnSpc>
              <a:spcBef>
                <a:spcPts val="50"/>
              </a:spcBef>
            </a:pPr>
            <a:r>
              <a:rPr sz="950" spc="0" dirty="0">
                <a:latin typeface="Tahoma"/>
                <a:cs typeface="Tahoma"/>
              </a:rPr>
              <a:t>Ca</a:t>
            </a:r>
            <a:r>
              <a:rPr sz="950" spc="-10" dirty="0">
                <a:latin typeface="Tahoma"/>
                <a:cs typeface="Tahoma"/>
              </a:rPr>
              <a:t>t</a:t>
            </a:r>
            <a:r>
              <a:rPr sz="950" spc="0" dirty="0">
                <a:latin typeface="Tahoma"/>
                <a:cs typeface="Tahoma"/>
              </a:rPr>
              <a:t>B</a:t>
            </a:r>
            <a:endParaRPr sz="950">
              <a:latin typeface="Tahoma"/>
              <a:cs typeface="Tahoma"/>
            </a:endParaRPr>
          </a:p>
          <a:p>
            <a:pPr marL="512394" marR="408189" indent="-222529">
              <a:lnSpc>
                <a:spcPct val="103301"/>
              </a:lnSpc>
              <a:spcBef>
                <a:spcPts val="1181"/>
              </a:spcBef>
            </a:pPr>
            <a:r>
              <a:rPr sz="950" spc="4" dirty="0">
                <a:latin typeface="Tahoma"/>
                <a:cs typeface="Tahoma"/>
              </a:rPr>
              <a:t>5</a:t>
            </a:r>
            <a:r>
              <a:rPr sz="950" spc="0" dirty="0">
                <a:latin typeface="Tahoma"/>
                <a:cs typeface="Tahoma"/>
              </a:rPr>
              <a:t>.  </a:t>
            </a:r>
            <a:r>
              <a:rPr sz="950" spc="52" dirty="0">
                <a:latin typeface="Tahoma"/>
                <a:cs typeface="Tahoma"/>
              </a:rPr>
              <a:t> </a:t>
            </a:r>
            <a:r>
              <a:rPr sz="950" b="1" spc="4" dirty="0">
                <a:latin typeface="Tahoma"/>
                <a:cs typeface="Tahoma"/>
              </a:rPr>
              <a:t>C</a:t>
            </a:r>
            <a:r>
              <a:rPr sz="950" b="1" spc="0" dirty="0">
                <a:latin typeface="Tahoma"/>
                <a:cs typeface="Tahoma"/>
              </a:rPr>
              <a:t>a</a:t>
            </a:r>
            <a:r>
              <a:rPr sz="950" b="1" spc="-25" dirty="0">
                <a:latin typeface="Tahoma"/>
                <a:cs typeface="Tahoma"/>
              </a:rPr>
              <a:t>l</a:t>
            </a:r>
            <a:r>
              <a:rPr sz="950" b="1" spc="0" dirty="0">
                <a:latin typeface="Tahoma"/>
                <a:cs typeface="Tahoma"/>
              </a:rPr>
              <a:t>c</a:t>
            </a:r>
            <a:r>
              <a:rPr sz="950" b="1" spc="9" dirty="0">
                <a:latin typeface="Tahoma"/>
                <a:cs typeface="Tahoma"/>
              </a:rPr>
              <a:t>u</a:t>
            </a:r>
            <a:r>
              <a:rPr sz="950" b="1" spc="-25" dirty="0">
                <a:latin typeface="Tahoma"/>
                <a:cs typeface="Tahoma"/>
              </a:rPr>
              <a:t>l</a:t>
            </a:r>
            <a:r>
              <a:rPr sz="950" b="1" spc="4" dirty="0">
                <a:latin typeface="Tahoma"/>
                <a:cs typeface="Tahoma"/>
              </a:rPr>
              <a:t>a</a:t>
            </a:r>
            <a:r>
              <a:rPr sz="950" spc="0" dirty="0">
                <a:latin typeface="Tahoma"/>
                <a:cs typeface="Tahoma"/>
              </a:rPr>
              <a:t>r</a:t>
            </a:r>
            <a:r>
              <a:rPr sz="950" spc="117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el</a:t>
            </a:r>
            <a:r>
              <a:rPr sz="950" spc="17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va</a:t>
            </a:r>
            <a:r>
              <a:rPr sz="950" spc="-25" dirty="0">
                <a:latin typeface="Tahoma"/>
                <a:cs typeface="Tahoma"/>
              </a:rPr>
              <a:t>l</a:t>
            </a:r>
            <a:r>
              <a:rPr sz="950" spc="4" dirty="0">
                <a:latin typeface="Tahoma"/>
                <a:cs typeface="Tahoma"/>
              </a:rPr>
              <a:t>o</a:t>
            </a:r>
            <a:r>
              <a:rPr sz="950" spc="0" dirty="0">
                <a:latin typeface="Tahoma"/>
                <a:cs typeface="Tahoma"/>
              </a:rPr>
              <a:t>r</a:t>
            </a:r>
            <a:r>
              <a:rPr sz="950" spc="75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30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H</a:t>
            </a:r>
            <a:r>
              <a:rPr sz="950" spc="-4" dirty="0">
                <a:latin typeface="Tahoma"/>
                <a:cs typeface="Tahoma"/>
              </a:rPr>
              <a:t>i</a:t>
            </a:r>
            <a:r>
              <a:rPr sz="950" spc="0" dirty="0">
                <a:latin typeface="Tahoma"/>
                <a:cs typeface="Tahoma"/>
              </a:rPr>
              <a:t>p</a:t>
            </a:r>
            <a:r>
              <a:rPr sz="950" spc="48" dirty="0">
                <a:latin typeface="Tahoma"/>
                <a:cs typeface="Tahoma"/>
              </a:rPr>
              <a:t> </a:t>
            </a:r>
            <a:r>
              <a:rPr sz="950" spc="-9" dirty="0">
                <a:latin typeface="Tahoma"/>
                <a:cs typeface="Tahoma"/>
              </a:rPr>
              <a:t>c</a:t>
            </a:r>
            <a:r>
              <a:rPr sz="950" spc="4" dirty="0">
                <a:latin typeface="Tahoma"/>
                <a:cs typeface="Tahoma"/>
              </a:rPr>
              <a:t>o</a:t>
            </a:r>
            <a:r>
              <a:rPr sz="950" spc="0" dirty="0">
                <a:latin typeface="Tahoma"/>
                <a:cs typeface="Tahoma"/>
              </a:rPr>
              <a:t>n</a:t>
            </a:r>
            <a:r>
              <a:rPr sz="950" spc="49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0" dirty="0">
                <a:latin typeface="Tahoma"/>
                <a:cs typeface="Tahoma"/>
              </a:rPr>
              <a:t>a </a:t>
            </a:r>
            <a:r>
              <a:rPr sz="950" spc="4" dirty="0">
                <a:latin typeface="Tahoma"/>
                <a:cs typeface="Tahoma"/>
              </a:rPr>
              <a:t>fo</a:t>
            </a:r>
            <a:r>
              <a:rPr sz="950" spc="-9" dirty="0">
                <a:latin typeface="Tahoma"/>
                <a:cs typeface="Tahoma"/>
              </a:rPr>
              <a:t>r</a:t>
            </a:r>
            <a:r>
              <a:rPr sz="950" spc="9" dirty="0">
                <a:latin typeface="Tahoma"/>
                <a:cs typeface="Tahoma"/>
              </a:rPr>
              <a:t>m</a:t>
            </a:r>
            <a:r>
              <a:rPr sz="950" spc="-4" dirty="0">
                <a:latin typeface="Tahoma"/>
                <a:cs typeface="Tahoma"/>
              </a:rPr>
              <a:t>u</a:t>
            </a:r>
            <a:r>
              <a:rPr sz="950" spc="-25" dirty="0">
                <a:latin typeface="Tahoma"/>
                <a:cs typeface="Tahoma"/>
              </a:rPr>
              <a:t>l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121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indi</a:t>
            </a:r>
            <a:r>
              <a:rPr sz="950" spc="-10" dirty="0">
                <a:latin typeface="Tahoma"/>
                <a:cs typeface="Tahoma"/>
              </a:rPr>
              <a:t>c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20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a</a:t>
            </a:r>
            <a:endParaRPr sz="950">
              <a:latin typeface="Tahoma"/>
              <a:cs typeface="Tahoma"/>
            </a:endParaRPr>
          </a:p>
          <a:p>
            <a:pPr marL="289864">
              <a:lnSpc>
                <a:spcPct val="100585"/>
              </a:lnSpc>
              <a:spcBef>
                <a:spcPts val="1174"/>
              </a:spcBef>
            </a:pPr>
            <a:r>
              <a:rPr sz="950" spc="4" dirty="0">
                <a:latin typeface="Tahoma"/>
                <a:cs typeface="Tahoma"/>
              </a:rPr>
              <a:t>6</a:t>
            </a:r>
            <a:r>
              <a:rPr sz="950" spc="0" dirty="0">
                <a:latin typeface="Tahoma"/>
                <a:cs typeface="Tahoma"/>
              </a:rPr>
              <a:t>.  </a:t>
            </a:r>
            <a:r>
              <a:rPr sz="950" spc="52" dirty="0">
                <a:latin typeface="Tahoma"/>
                <a:cs typeface="Tahoma"/>
              </a:rPr>
              <a:t> </a:t>
            </a:r>
            <a:r>
              <a:rPr sz="950" b="1" spc="-14" dirty="0">
                <a:latin typeface="Tahoma"/>
                <a:cs typeface="Tahoma"/>
              </a:rPr>
              <a:t>E</a:t>
            </a:r>
            <a:r>
              <a:rPr sz="950" b="1" spc="9" dirty="0">
                <a:latin typeface="Tahoma"/>
                <a:cs typeface="Tahoma"/>
              </a:rPr>
              <a:t>s</a:t>
            </a:r>
            <a:r>
              <a:rPr sz="950" b="1" spc="0" dirty="0">
                <a:latin typeface="Tahoma"/>
                <a:cs typeface="Tahoma"/>
              </a:rPr>
              <a:t>c</a:t>
            </a:r>
            <a:r>
              <a:rPr sz="950" b="1" spc="-9" dirty="0">
                <a:latin typeface="Tahoma"/>
                <a:cs typeface="Tahoma"/>
              </a:rPr>
              <a:t>r</a:t>
            </a:r>
            <a:r>
              <a:rPr sz="950" b="1" spc="0" dirty="0">
                <a:latin typeface="Tahoma"/>
                <a:cs typeface="Tahoma"/>
              </a:rPr>
              <a:t>i</a:t>
            </a:r>
            <a:r>
              <a:rPr sz="950" b="1" spc="-9" dirty="0">
                <a:latin typeface="Tahoma"/>
                <a:cs typeface="Tahoma"/>
              </a:rPr>
              <a:t>b</a:t>
            </a:r>
            <a:r>
              <a:rPr sz="950" b="1" spc="0" dirty="0">
                <a:latin typeface="Tahoma"/>
                <a:cs typeface="Tahoma"/>
              </a:rPr>
              <a:t>ir</a:t>
            </a:r>
            <a:r>
              <a:rPr sz="950" b="1" spc="135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el</a:t>
            </a:r>
            <a:r>
              <a:rPr sz="950" spc="17" dirty="0">
                <a:latin typeface="Tahoma"/>
                <a:cs typeface="Tahoma"/>
              </a:rPr>
              <a:t> </a:t>
            </a:r>
            <a:r>
              <a:rPr sz="950" spc="-19" dirty="0">
                <a:latin typeface="Tahoma"/>
                <a:cs typeface="Tahoma"/>
              </a:rPr>
              <a:t>v</a:t>
            </a:r>
            <a:r>
              <a:rPr sz="950" spc="0" dirty="0">
                <a:latin typeface="Tahoma"/>
                <a:cs typeface="Tahoma"/>
              </a:rPr>
              <a:t>a</a:t>
            </a:r>
            <a:r>
              <a:rPr sz="950" spc="-4" dirty="0">
                <a:latin typeface="Tahoma"/>
                <a:cs typeface="Tahoma"/>
              </a:rPr>
              <a:t>l</a:t>
            </a:r>
            <a:r>
              <a:rPr sz="950" spc="4" dirty="0">
                <a:latin typeface="Tahoma"/>
                <a:cs typeface="Tahoma"/>
              </a:rPr>
              <a:t>o</a:t>
            </a:r>
            <a:r>
              <a:rPr sz="950" spc="0" dirty="0">
                <a:latin typeface="Tahoma"/>
                <a:cs typeface="Tahoma"/>
              </a:rPr>
              <a:t>r</a:t>
            </a:r>
            <a:r>
              <a:rPr sz="950" spc="50" dirty="0">
                <a:latin typeface="Tahoma"/>
                <a:cs typeface="Tahoma"/>
              </a:rPr>
              <a:t> </a:t>
            </a:r>
            <a:r>
              <a:rPr sz="950" spc="-4" dirty="0">
                <a:latin typeface="Tahoma"/>
                <a:cs typeface="Tahoma"/>
              </a:rPr>
              <a:t>d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la</a:t>
            </a:r>
            <a:r>
              <a:rPr sz="950" spc="22" dirty="0">
                <a:latin typeface="Tahoma"/>
                <a:cs typeface="Tahoma"/>
              </a:rPr>
              <a:t> </a:t>
            </a:r>
            <a:r>
              <a:rPr sz="950" spc="0" dirty="0">
                <a:latin typeface="Tahoma"/>
                <a:cs typeface="Tahoma"/>
              </a:rPr>
              <a:t>H</a:t>
            </a:r>
            <a:r>
              <a:rPr sz="950" spc="-4" dirty="0">
                <a:latin typeface="Tahoma"/>
                <a:cs typeface="Tahoma"/>
              </a:rPr>
              <a:t>i</a:t>
            </a:r>
            <a:r>
              <a:rPr sz="950" spc="20" dirty="0">
                <a:latin typeface="Tahoma"/>
                <a:cs typeface="Tahoma"/>
              </a:rPr>
              <a:t>p</a:t>
            </a:r>
            <a:r>
              <a:rPr sz="950" spc="4" dirty="0">
                <a:latin typeface="Tahoma"/>
                <a:cs typeface="Tahoma"/>
              </a:rPr>
              <a:t>o</a:t>
            </a:r>
            <a:r>
              <a:rPr sz="950" spc="-10" dirty="0">
                <a:latin typeface="Tahoma"/>
                <a:cs typeface="Tahoma"/>
              </a:rPr>
              <a:t>t</a:t>
            </a:r>
            <a:r>
              <a:rPr sz="950" spc="0" dirty="0">
                <a:latin typeface="Tahoma"/>
                <a:cs typeface="Tahoma"/>
              </a:rPr>
              <a:t>e</a:t>
            </a:r>
            <a:r>
              <a:rPr sz="950" spc="-4" dirty="0">
                <a:latin typeface="Tahoma"/>
                <a:cs typeface="Tahoma"/>
              </a:rPr>
              <a:t>nu</a:t>
            </a:r>
            <a:r>
              <a:rPr sz="950" spc="30" dirty="0">
                <a:latin typeface="Tahoma"/>
                <a:cs typeface="Tahoma"/>
              </a:rPr>
              <a:t>s</a:t>
            </a:r>
            <a:r>
              <a:rPr sz="950" spc="0" dirty="0">
                <a:latin typeface="Tahoma"/>
                <a:cs typeface="Tahoma"/>
              </a:rPr>
              <a:t>a</a:t>
            </a:r>
            <a:endParaRPr sz="950">
              <a:latin typeface="Tahoma"/>
              <a:cs typeface="Tahoma"/>
            </a:endParaRPr>
          </a:p>
          <a:p>
            <a:pPr marL="289864">
              <a:lnSpc>
                <a:spcPct val="95825"/>
              </a:lnSpc>
              <a:spcBef>
                <a:spcPts val="1168"/>
              </a:spcBef>
            </a:pPr>
            <a:r>
              <a:rPr sz="950" b="1" spc="-4" dirty="0">
                <a:latin typeface="Arial"/>
                <a:cs typeface="Arial"/>
              </a:rPr>
              <a:t>7</a:t>
            </a:r>
            <a:r>
              <a:rPr sz="950" b="1" spc="0" dirty="0">
                <a:latin typeface="Arial"/>
                <a:cs typeface="Arial"/>
              </a:rPr>
              <a:t>.  </a:t>
            </a:r>
            <a:r>
              <a:rPr sz="950" b="1" spc="176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</a:t>
            </a:r>
            <a:r>
              <a:rPr sz="950" b="1" spc="20" dirty="0">
                <a:latin typeface="Arial"/>
                <a:cs typeface="Arial"/>
              </a:rPr>
              <a:t>i</a:t>
            </a:r>
            <a:r>
              <a:rPr sz="950" b="1" spc="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1211" y="2830068"/>
            <a:ext cx="3323590" cy="453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38544" marR="1790723" algn="ctr">
              <a:lnSpc>
                <a:spcPct val="95825"/>
              </a:lnSpc>
              <a:spcBef>
                <a:spcPts val="2179"/>
              </a:spcBef>
            </a:pP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25" dirty="0">
                <a:latin typeface="Arial"/>
                <a:cs typeface="Arial"/>
              </a:rPr>
              <a:t>n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19" dirty="0">
                <a:latin typeface="Arial"/>
                <a:cs typeface="Arial"/>
              </a:rPr>
              <a:t>c</a:t>
            </a:r>
            <a:r>
              <a:rPr sz="750" b="1" spc="9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o</a:t>
            </a:r>
            <a:endParaRPr sz="750">
              <a:latin typeface="Arial"/>
              <a:cs typeface="Arial"/>
            </a:endParaRPr>
          </a:p>
          <a:p>
            <a:pPr marL="1028561" marR="1512855" algn="ctr">
              <a:lnSpc>
                <a:spcPct val="95825"/>
              </a:lnSpc>
              <a:spcBef>
                <a:spcPts val="2284"/>
              </a:spcBef>
            </a:pPr>
            <a:r>
              <a:rPr sz="750" b="1" i="1" spc="-9" dirty="0">
                <a:latin typeface="Arial"/>
                <a:cs typeface="Arial"/>
              </a:rPr>
              <a:t>C</a:t>
            </a:r>
            <a:r>
              <a:rPr sz="750" b="1" i="1" spc="-4" dirty="0">
                <a:latin typeface="Arial"/>
                <a:cs typeface="Arial"/>
              </a:rPr>
              <a:t>a</a:t>
            </a:r>
            <a:r>
              <a:rPr sz="750" b="1" i="1" spc="14" dirty="0">
                <a:latin typeface="Arial"/>
                <a:cs typeface="Arial"/>
              </a:rPr>
              <a:t>t</a:t>
            </a:r>
            <a:r>
              <a:rPr sz="750" b="1" i="1" spc="-4" dirty="0">
                <a:latin typeface="Arial"/>
                <a:cs typeface="Arial"/>
              </a:rPr>
              <a:t>A</a:t>
            </a:r>
            <a:r>
              <a:rPr sz="750" b="1" i="1" spc="19" dirty="0">
                <a:latin typeface="Arial"/>
                <a:cs typeface="Arial"/>
              </a:rPr>
              <a:t>=</a:t>
            </a:r>
            <a:r>
              <a:rPr sz="750" b="1" i="1" spc="-4" dirty="0">
                <a:latin typeface="Arial"/>
                <a:cs typeface="Arial"/>
              </a:rPr>
              <a:t>0</a:t>
            </a:r>
            <a:r>
              <a:rPr sz="750" b="1" i="1" spc="0" dirty="0">
                <a:latin typeface="Arial"/>
                <a:cs typeface="Arial"/>
              </a:rPr>
              <a:t>,</a:t>
            </a:r>
            <a:r>
              <a:rPr sz="750" b="1" i="1" spc="109" dirty="0">
                <a:latin typeface="Arial"/>
                <a:cs typeface="Arial"/>
              </a:rPr>
              <a:t> </a:t>
            </a:r>
            <a:r>
              <a:rPr sz="750" b="1" i="1" spc="-9" dirty="0">
                <a:latin typeface="Arial"/>
                <a:cs typeface="Arial"/>
              </a:rPr>
              <a:t>C</a:t>
            </a:r>
            <a:r>
              <a:rPr sz="750" b="1" i="1" spc="19" dirty="0">
                <a:latin typeface="Arial"/>
                <a:cs typeface="Arial"/>
              </a:rPr>
              <a:t>a</a:t>
            </a:r>
            <a:r>
              <a:rPr sz="750" b="1" i="1" spc="14" dirty="0">
                <a:latin typeface="Arial"/>
                <a:cs typeface="Arial"/>
              </a:rPr>
              <a:t>tB</a:t>
            </a:r>
            <a:r>
              <a:rPr sz="750" b="1" i="1" spc="19" dirty="0">
                <a:latin typeface="Arial"/>
                <a:cs typeface="Arial"/>
              </a:rPr>
              <a:t>=</a:t>
            </a:r>
            <a:r>
              <a:rPr sz="750" b="1" i="1" spc="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1217955" marR="1555610" algn="ctr">
              <a:lnSpc>
                <a:spcPct val="95825"/>
              </a:lnSpc>
              <a:spcBef>
                <a:spcPts val="2641"/>
              </a:spcBef>
            </a:pPr>
            <a:r>
              <a:rPr sz="750" b="1" i="1" spc="-9" dirty="0">
                <a:latin typeface="Arial"/>
                <a:cs typeface="Arial"/>
              </a:rPr>
              <a:t>C</a:t>
            </a:r>
            <a:r>
              <a:rPr sz="750" b="1" i="1" spc="-4" dirty="0">
                <a:latin typeface="Arial"/>
                <a:cs typeface="Arial"/>
              </a:rPr>
              <a:t>a</a:t>
            </a:r>
            <a:r>
              <a:rPr sz="750" b="1" i="1" spc="14" dirty="0">
                <a:latin typeface="Arial"/>
                <a:cs typeface="Arial"/>
              </a:rPr>
              <a:t>t</a:t>
            </a:r>
            <a:r>
              <a:rPr sz="750" b="1" i="1" spc="-9" dirty="0">
                <a:latin typeface="Arial"/>
                <a:cs typeface="Arial"/>
              </a:rPr>
              <a:t>A</a:t>
            </a:r>
            <a:r>
              <a:rPr sz="750" b="1" i="1" spc="0" dirty="0">
                <a:latin typeface="Arial"/>
                <a:cs typeface="Arial"/>
              </a:rPr>
              <a:t>,</a:t>
            </a:r>
            <a:r>
              <a:rPr sz="750" b="1" i="1" spc="93" dirty="0">
                <a:latin typeface="Arial"/>
                <a:cs typeface="Arial"/>
              </a:rPr>
              <a:t> </a:t>
            </a:r>
            <a:r>
              <a:rPr sz="750" b="1" i="1" spc="-9" dirty="0">
                <a:latin typeface="Arial"/>
                <a:cs typeface="Arial"/>
              </a:rPr>
              <a:t>C</a:t>
            </a:r>
            <a:r>
              <a:rPr sz="750" b="1" i="1" spc="19" dirty="0">
                <a:latin typeface="Arial"/>
                <a:cs typeface="Arial"/>
              </a:rPr>
              <a:t>a</a:t>
            </a:r>
            <a:r>
              <a:rPr sz="750" b="1" i="1" spc="14" dirty="0">
                <a:latin typeface="Arial"/>
                <a:cs typeface="Arial"/>
              </a:rPr>
              <a:t>t</a:t>
            </a:r>
            <a:r>
              <a:rPr sz="750" b="1" i="1" spc="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  <a:p>
            <a:pPr marL="1025991" marR="1302716" algn="ctr">
              <a:lnSpc>
                <a:spcPct val="95825"/>
              </a:lnSpc>
              <a:spcBef>
                <a:spcPts val="2698"/>
              </a:spcBef>
            </a:pPr>
            <a:r>
              <a:rPr sz="950" b="1" i="1" spc="0" dirty="0">
                <a:latin typeface="Arial"/>
                <a:cs typeface="Arial"/>
              </a:rPr>
              <a:t>H</a:t>
            </a:r>
            <a:r>
              <a:rPr sz="950" b="1" i="1" spc="-25" dirty="0">
                <a:latin typeface="Arial"/>
                <a:cs typeface="Arial"/>
              </a:rPr>
              <a:t>i</a:t>
            </a:r>
            <a:r>
              <a:rPr sz="950" b="1" i="1" spc="0" dirty="0">
                <a:latin typeface="Arial"/>
                <a:cs typeface="Arial"/>
              </a:rPr>
              <a:t>p</a:t>
            </a:r>
            <a:r>
              <a:rPr sz="950" b="1" i="1" spc="55" dirty="0">
                <a:latin typeface="Arial"/>
                <a:cs typeface="Arial"/>
              </a:rPr>
              <a:t> </a:t>
            </a:r>
            <a:r>
              <a:rPr sz="750" b="1" i="1" spc="0" dirty="0">
                <a:latin typeface="Arial"/>
                <a:cs typeface="Arial"/>
              </a:rPr>
              <a:t>=</a:t>
            </a:r>
            <a:r>
              <a:rPr sz="1150" b="1" i="1" spc="14" dirty="0">
                <a:latin typeface="Arial"/>
                <a:cs typeface="Arial"/>
              </a:rPr>
              <a:t>√</a:t>
            </a:r>
            <a:r>
              <a:rPr sz="750" b="1" i="1" spc="-34" dirty="0">
                <a:latin typeface="Arial"/>
                <a:cs typeface="Arial"/>
              </a:rPr>
              <a:t>C</a:t>
            </a:r>
            <a:r>
              <a:rPr sz="750" b="1" i="1" spc="19" dirty="0">
                <a:latin typeface="Arial"/>
                <a:cs typeface="Arial"/>
              </a:rPr>
              <a:t>a</a:t>
            </a:r>
            <a:r>
              <a:rPr sz="750" b="1" i="1" spc="-4" dirty="0">
                <a:latin typeface="Arial"/>
                <a:cs typeface="Arial"/>
              </a:rPr>
              <a:t>t</a:t>
            </a:r>
            <a:r>
              <a:rPr sz="750" b="1" i="1" spc="0" dirty="0">
                <a:latin typeface="Arial"/>
                <a:cs typeface="Arial"/>
              </a:rPr>
              <a:t>A</a:t>
            </a:r>
            <a:r>
              <a:rPr sz="750" b="1" i="1" spc="73" dirty="0">
                <a:latin typeface="Arial"/>
                <a:cs typeface="Arial"/>
              </a:rPr>
              <a:t> </a:t>
            </a:r>
            <a:r>
              <a:rPr sz="750" b="1" i="1" spc="0" dirty="0">
                <a:latin typeface="Arial"/>
                <a:cs typeface="Arial"/>
              </a:rPr>
              <a:t>+</a:t>
            </a:r>
            <a:r>
              <a:rPr sz="750" b="1" i="1" spc="50" dirty="0">
                <a:latin typeface="Arial"/>
                <a:cs typeface="Arial"/>
              </a:rPr>
              <a:t> </a:t>
            </a:r>
            <a:r>
              <a:rPr sz="750" b="1" i="1" spc="-9" dirty="0">
                <a:latin typeface="Arial"/>
                <a:cs typeface="Arial"/>
              </a:rPr>
              <a:t>C</a:t>
            </a:r>
            <a:r>
              <a:rPr sz="750" b="1" i="1" spc="19" dirty="0">
                <a:latin typeface="Arial"/>
                <a:cs typeface="Arial"/>
              </a:rPr>
              <a:t>a</a:t>
            </a:r>
            <a:r>
              <a:rPr sz="750" b="1" i="1" spc="14" dirty="0">
                <a:latin typeface="Arial"/>
                <a:cs typeface="Arial"/>
              </a:rPr>
              <a:t>t</a:t>
            </a:r>
            <a:r>
              <a:rPr sz="750" b="1" i="1" spc="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  <a:p>
            <a:pPr marL="1142746" marR="1606005" algn="ctr">
              <a:lnSpc>
                <a:spcPct val="95825"/>
              </a:lnSpc>
              <a:spcBef>
                <a:spcPts val="2990"/>
              </a:spcBef>
            </a:pPr>
            <a:r>
              <a:rPr sz="750" b="1" i="1" spc="-9" dirty="0">
                <a:latin typeface="Arial"/>
                <a:cs typeface="Arial"/>
              </a:rPr>
              <a:t>H</a:t>
            </a:r>
            <a:r>
              <a:rPr sz="750" b="1" i="1" spc="34" dirty="0">
                <a:latin typeface="Arial"/>
                <a:cs typeface="Arial"/>
              </a:rPr>
              <a:t>i</a:t>
            </a:r>
            <a:r>
              <a:rPr sz="750" b="1" i="1" spc="29" dirty="0">
                <a:latin typeface="Arial"/>
                <a:cs typeface="Arial"/>
              </a:rPr>
              <a:t>p</a:t>
            </a:r>
            <a:r>
              <a:rPr sz="750" b="1" i="1" spc="0" dirty="0">
                <a:latin typeface="Arial"/>
                <a:cs typeface="Arial"/>
              </a:rPr>
              <a:t>o</a:t>
            </a:r>
            <a:r>
              <a:rPr sz="750" b="1" i="1" spc="14" dirty="0">
                <a:latin typeface="Arial"/>
                <a:cs typeface="Arial"/>
              </a:rPr>
              <a:t>t</a:t>
            </a:r>
            <a:r>
              <a:rPr sz="750" b="1" i="1" spc="19" dirty="0">
                <a:latin typeface="Arial"/>
                <a:cs typeface="Arial"/>
              </a:rPr>
              <a:t>e</a:t>
            </a:r>
            <a:r>
              <a:rPr sz="750" b="1" i="1" spc="25" dirty="0">
                <a:latin typeface="Arial"/>
                <a:cs typeface="Arial"/>
              </a:rPr>
              <a:t>n</a:t>
            </a:r>
            <a:r>
              <a:rPr sz="750" b="1" i="1" spc="0" dirty="0">
                <a:latin typeface="Arial"/>
                <a:cs typeface="Arial"/>
              </a:rPr>
              <a:t>u</a:t>
            </a:r>
            <a:r>
              <a:rPr sz="750" b="1" i="1" spc="19" dirty="0">
                <a:latin typeface="Arial"/>
                <a:cs typeface="Arial"/>
              </a:rPr>
              <a:t>s</a:t>
            </a:r>
            <a:r>
              <a:rPr sz="750" b="1" i="1" spc="0" dirty="0"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  <a:p>
            <a:pPr marL="1325016" marR="1816040" algn="ctr">
              <a:lnSpc>
                <a:spcPct val="95825"/>
              </a:lnSpc>
              <a:spcBef>
                <a:spcPts val="4755"/>
              </a:spcBef>
            </a:pPr>
            <a:r>
              <a:rPr sz="750" b="1" spc="24" dirty="0">
                <a:latin typeface="Arial"/>
                <a:cs typeface="Arial"/>
              </a:rPr>
              <a:t>F</a:t>
            </a:r>
            <a:r>
              <a:rPr sz="750" b="1" spc="-14" dirty="0">
                <a:latin typeface="Arial"/>
                <a:cs typeface="Arial"/>
              </a:rPr>
              <a:t>i</a:t>
            </a:r>
            <a:r>
              <a:rPr sz="750" b="1" spc="0" dirty="0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8712" y="7363079"/>
            <a:ext cx="5946089" cy="8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56">
              <a:lnSpc>
                <a:spcPct val="95825"/>
              </a:lnSpc>
            </a:pPr>
            <a:r>
              <a:rPr sz="1150" b="1" spc="0" dirty="0">
                <a:latin typeface="Arial"/>
                <a:cs typeface="Arial"/>
              </a:rPr>
              <a:t>E</a:t>
            </a:r>
            <a:r>
              <a:rPr sz="1150" b="1" spc="-9" dirty="0">
                <a:latin typeface="Arial"/>
                <a:cs typeface="Arial"/>
              </a:rPr>
              <a:t>j</a:t>
            </a:r>
            <a:r>
              <a:rPr sz="1150" b="1" spc="4" dirty="0">
                <a:latin typeface="Arial"/>
                <a:cs typeface="Arial"/>
              </a:rPr>
              <a:t>erc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4" dirty="0">
                <a:latin typeface="Arial"/>
                <a:cs typeface="Arial"/>
              </a:rPr>
              <a:t>c</a:t>
            </a:r>
            <a:r>
              <a:rPr sz="1150" b="1" spc="-9" dirty="0">
                <a:latin typeface="Arial"/>
                <a:cs typeface="Arial"/>
              </a:rPr>
              <a:t>i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59" dirty="0">
                <a:latin typeface="Arial"/>
                <a:cs typeface="Arial"/>
              </a:rPr>
              <a:t> </a:t>
            </a:r>
            <a:r>
              <a:rPr sz="1150" b="1" spc="-9" dirty="0">
                <a:latin typeface="Arial"/>
                <a:cs typeface="Arial"/>
              </a:rPr>
              <a:t>p</a:t>
            </a:r>
            <a:r>
              <a:rPr sz="1150" b="1" spc="4" dirty="0">
                <a:latin typeface="Arial"/>
                <a:cs typeface="Arial"/>
              </a:rPr>
              <a:t>r</a:t>
            </a:r>
            <a:r>
              <a:rPr sz="1150" b="1" spc="-9" dirty="0">
                <a:latin typeface="Arial"/>
                <a:cs typeface="Arial"/>
              </a:rPr>
              <a:t>opu</a:t>
            </a:r>
            <a:r>
              <a:rPr sz="1150" b="1" spc="4" dirty="0">
                <a:latin typeface="Arial"/>
                <a:cs typeface="Arial"/>
              </a:rPr>
              <a:t>es</a:t>
            </a:r>
            <a:r>
              <a:rPr sz="1150" b="1" spc="25" dirty="0">
                <a:latin typeface="Arial"/>
                <a:cs typeface="Arial"/>
              </a:rPr>
              <a:t>t</a:t>
            </a:r>
            <a:r>
              <a:rPr sz="1150" b="1" spc="0" dirty="0">
                <a:latin typeface="Arial"/>
                <a:cs typeface="Arial"/>
              </a:rPr>
              <a:t>o</a:t>
            </a:r>
            <a:r>
              <a:rPr sz="1150" b="1" spc="4" dirty="0">
                <a:latin typeface="Arial"/>
                <a:cs typeface="Arial"/>
              </a:rPr>
              <a:t>s</a:t>
            </a:r>
            <a:r>
              <a:rPr sz="1150" b="1" spc="0" dirty="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1361"/>
              </a:spcBef>
            </a:pP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-9" dirty="0">
                <a:latin typeface="Arial"/>
                <a:cs typeface="Arial"/>
              </a:rPr>
              <a:t>¿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é</a:t>
            </a:r>
            <a:r>
              <a:rPr sz="950" spc="68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f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ta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0" dirty="0">
                <a:latin typeface="Arial"/>
                <a:cs typeface="Arial"/>
              </a:rPr>
              <a:t>te</a:t>
            </a:r>
            <a:r>
              <a:rPr sz="950" spc="57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</a:t>
            </a:r>
            <a:r>
              <a:rPr sz="950" spc="19" dirty="0">
                <a:latin typeface="Arial"/>
                <a:cs typeface="Arial"/>
              </a:rPr>
              <a:t>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9" dirty="0">
                <a:latin typeface="Arial"/>
                <a:cs typeface="Arial"/>
              </a:rPr>
              <a:t>m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?</a:t>
            </a:r>
            <a:r>
              <a:rPr sz="950" spc="134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¿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9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é</a:t>
            </a:r>
            <a:r>
              <a:rPr sz="950" spc="6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ro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80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p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s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-29" dirty="0">
                <a:latin typeface="Arial"/>
                <a:cs typeface="Arial"/>
              </a:rPr>
              <a:t>n</a:t>
            </a:r>
            <a:r>
              <a:rPr sz="950" spc="19" dirty="0">
                <a:latin typeface="Arial"/>
                <a:cs typeface="Arial"/>
              </a:rPr>
              <a:t>ta</a:t>
            </a:r>
            <a:r>
              <a:rPr sz="950" spc="0" dirty="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67056">
              <a:lnSpc>
                <a:spcPct val="95825"/>
              </a:lnSpc>
              <a:spcBef>
                <a:spcPts val="35"/>
              </a:spcBef>
            </a:pPr>
            <a:r>
              <a:rPr sz="950" spc="-4" dirty="0">
                <a:latin typeface="Arial"/>
                <a:cs typeface="Arial"/>
              </a:rPr>
              <a:t>b</a:t>
            </a:r>
            <a:r>
              <a:rPr sz="950" spc="0" dirty="0">
                <a:latin typeface="Arial"/>
                <a:cs typeface="Arial"/>
              </a:rPr>
              <a:t>.</a:t>
            </a:r>
            <a:r>
              <a:rPr sz="950" spc="32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D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s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-9" dirty="0">
                <a:latin typeface="Arial"/>
                <a:cs typeface="Arial"/>
              </a:rPr>
              <a:t>rr</a:t>
            </a:r>
            <a:r>
              <a:rPr sz="950" spc="-4" dirty="0">
                <a:latin typeface="Arial"/>
                <a:cs typeface="Arial"/>
              </a:rPr>
              <a:t>o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a</a:t>
            </a:r>
            <a:r>
              <a:rPr sz="950" spc="0" dirty="0">
                <a:latin typeface="Arial"/>
                <a:cs typeface="Arial"/>
              </a:rPr>
              <a:t>r</a:t>
            </a:r>
            <a:r>
              <a:rPr sz="950" spc="161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-4" dirty="0">
                <a:latin typeface="Arial"/>
                <a:cs typeface="Arial"/>
              </a:rPr>
              <a:t>go</a:t>
            </a:r>
            <a:r>
              <a:rPr sz="950" spc="14" dirty="0">
                <a:latin typeface="Arial"/>
                <a:cs typeface="Arial"/>
              </a:rPr>
              <a:t>r</a:t>
            </a:r>
            <a:r>
              <a:rPr sz="950" spc="-19" dirty="0">
                <a:latin typeface="Arial"/>
                <a:cs typeface="Arial"/>
              </a:rPr>
              <a:t>i</a:t>
            </a:r>
            <a:r>
              <a:rPr sz="950" spc="-4" dirty="0">
                <a:latin typeface="Arial"/>
                <a:cs typeface="Arial"/>
              </a:rPr>
              <a:t>t</a:t>
            </a:r>
            <a:r>
              <a:rPr sz="950" spc="14" dirty="0">
                <a:latin typeface="Arial"/>
                <a:cs typeface="Arial"/>
              </a:rPr>
              <a:t>m</a:t>
            </a:r>
            <a:r>
              <a:rPr sz="950" spc="0" dirty="0">
                <a:latin typeface="Arial"/>
                <a:cs typeface="Arial"/>
              </a:rPr>
              <a:t>o</a:t>
            </a:r>
            <a:r>
              <a:rPr sz="950" spc="128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q</a:t>
            </a:r>
            <a:r>
              <a:rPr sz="950" spc="-25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14" dirty="0">
                <a:latin typeface="Arial"/>
                <a:cs typeface="Arial"/>
              </a:rPr>
              <a:t>a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-19" dirty="0">
                <a:latin typeface="Arial"/>
                <a:cs typeface="Arial"/>
              </a:rPr>
              <a:t>l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99" dirty="0">
                <a:latin typeface="Arial"/>
                <a:cs typeface="Arial"/>
              </a:rPr>
              <a:t> </a:t>
            </a:r>
            <a:r>
              <a:rPr sz="950" spc="19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l</a:t>
            </a:r>
            <a:r>
              <a:rPr sz="950" spc="-12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á</a:t>
            </a:r>
            <a:r>
              <a:rPr sz="950" spc="-9" dirty="0">
                <a:latin typeface="Arial"/>
                <a:cs typeface="Arial"/>
              </a:rPr>
              <a:t>r</a:t>
            </a:r>
            <a:r>
              <a:rPr sz="950" spc="-4" dirty="0">
                <a:latin typeface="Arial"/>
                <a:cs typeface="Arial"/>
              </a:rPr>
              <a:t>e</a:t>
            </a:r>
            <a:r>
              <a:rPr sz="950" spc="0" dirty="0">
                <a:latin typeface="Arial"/>
                <a:cs typeface="Arial"/>
              </a:rPr>
              <a:t>a</a:t>
            </a:r>
            <a:r>
              <a:rPr sz="950" spc="63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0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0" dirty="0">
                <a:latin typeface="Arial"/>
                <a:cs typeface="Arial"/>
              </a:rPr>
              <a:t>n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c</a:t>
            </a:r>
            <a:r>
              <a:rPr sz="950" spc="-4" dirty="0">
                <a:latin typeface="Arial"/>
                <a:cs typeface="Arial"/>
              </a:rPr>
              <a:t>u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d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15" dirty="0">
                <a:latin typeface="Arial"/>
                <a:cs typeface="Arial"/>
              </a:rPr>
              <a:t>a</a:t>
            </a:r>
            <a:r>
              <a:rPr sz="950" spc="-4" dirty="0">
                <a:latin typeface="Arial"/>
                <a:cs typeface="Arial"/>
              </a:rPr>
              <a:t>do</a:t>
            </a:r>
            <a:r>
              <a:rPr sz="950" spc="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4B1523-B65B-450E-AEB4-62F1DCDA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4" y="3615792"/>
            <a:ext cx="6138491" cy="34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5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F7A0AFA043E24DADFDCBBF4644282B" ma:contentTypeVersion="2" ma:contentTypeDescription="Crear nuevo documento." ma:contentTypeScope="" ma:versionID="1aa1a48bfb07395410d8a4a478b4d1c1">
  <xsd:schema xmlns:xsd="http://www.w3.org/2001/XMLSchema" xmlns:xs="http://www.w3.org/2001/XMLSchema" xmlns:p="http://schemas.microsoft.com/office/2006/metadata/properties" xmlns:ns2="32c9d423-31a3-4785-b63a-2158712e4868" targetNamespace="http://schemas.microsoft.com/office/2006/metadata/properties" ma:root="true" ma:fieldsID="652ba1dc201dd74a6f8f8b3650d294a1" ns2:_="">
    <xsd:import namespace="32c9d423-31a3-4785-b63a-2158712e48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9d423-31a3-4785-b63a-2158712e4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6C64D4-A641-4282-95FA-28A99863A3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F3A66-DEE6-437D-8622-7B284B9CF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c9d423-31a3-4785-b63a-2158712e48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73F8C3-6AF0-4240-8F32-36ADAF8DF3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2452</Words>
  <Application>Microsoft Office PowerPoint</Application>
  <PresentationFormat>Personalizado</PresentationFormat>
  <Paragraphs>406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1</cp:revision>
  <dcterms:created xsi:type="dcterms:W3CDTF">2020-09-08T13:42:11Z</dcterms:created>
  <dcterms:modified xsi:type="dcterms:W3CDTF">2020-09-08T15:36:10Z</dcterms:modified>
</cp:coreProperties>
</file>