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80" r:id="rId5"/>
    <p:sldId id="535" r:id="rId6"/>
    <p:sldId id="566" r:id="rId7"/>
    <p:sldId id="567" r:id="rId8"/>
    <p:sldId id="687" r:id="rId9"/>
    <p:sldId id="688" r:id="rId10"/>
    <p:sldId id="678" r:id="rId11"/>
    <p:sldId id="689" r:id="rId12"/>
    <p:sldId id="690" r:id="rId13"/>
    <p:sldId id="680" r:id="rId14"/>
    <p:sldId id="691" r:id="rId15"/>
    <p:sldId id="692" r:id="rId16"/>
    <p:sldId id="693" r:id="rId17"/>
    <p:sldId id="696" r:id="rId18"/>
    <p:sldId id="694" r:id="rId19"/>
    <p:sldId id="683" r:id="rId20"/>
    <p:sldId id="697" r:id="rId21"/>
    <p:sldId id="698" r:id="rId22"/>
    <p:sldId id="684" r:id="rId23"/>
    <p:sldId id="685" r:id="rId24"/>
    <p:sldId id="686" r:id="rId25"/>
  </p:sldIdLst>
  <p:sldSz cx="9144000" cy="6858000" type="letter"/>
  <p:notesSz cx="7315200" cy="9601200"/>
  <p:defaultTextStyle>
    <a:defPPr>
      <a:defRPr lang="es-E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9" autoAdjust="0"/>
    <p:restoredTop sz="90520" autoAdjust="0"/>
  </p:normalViewPr>
  <p:slideViewPr>
    <p:cSldViewPr>
      <p:cViewPr varScale="1">
        <p:scale>
          <a:sx n="77" d="100"/>
          <a:sy n="77" d="100"/>
        </p:scale>
        <p:origin x="193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168" y="-293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3413" y="281419"/>
            <a:ext cx="6048375" cy="510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575" tIns="46949" rIns="95575" bIns="46949" anchor="ctr">
            <a:spAutoFit/>
          </a:bodyPr>
          <a:lstStyle/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2015 Colloquium of the Doctoral Program in Engineering Sciences at ITESO 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 Tlaquepaque, Mexico, October 2015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  </a:t>
            </a:r>
            <a:endParaRPr lang="en-GB" sz="900" dirty="0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777875" y="8904288"/>
            <a:ext cx="5903913" cy="3667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42" tIns="44427" rIns="90442" bIns="44427">
            <a:spAutoFit/>
          </a:bodyPr>
          <a:lstStyle/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900" dirty="0"/>
              <a:t>Title of the Presentation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Main author (PhD student name) and other authors (if applicable) </a:t>
            </a:r>
          </a:p>
        </p:txBody>
      </p:sp>
      <p:sp>
        <p:nvSpPr>
          <p:cNvPr id="164867" name="Line 3"/>
          <p:cNvSpPr>
            <a:spLocks noChangeShapeType="1"/>
          </p:cNvSpPr>
          <p:nvPr/>
        </p:nvSpPr>
        <p:spPr bwMode="auto">
          <a:xfrm>
            <a:off x="777875" y="696913"/>
            <a:ext cx="5832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777875" y="8904288"/>
            <a:ext cx="5832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75" tIns="46949" rIns="95575" bIns="46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Click to edit Master notes styles</a:t>
            </a:r>
          </a:p>
          <a:p>
            <a:pPr lvl="1"/>
            <a:r>
              <a:rPr lang="es-ES" noProof="0"/>
              <a:t>Second Level</a:t>
            </a:r>
          </a:p>
          <a:p>
            <a:pPr lvl="2"/>
            <a:r>
              <a:rPr lang="es-ES" noProof="0"/>
              <a:t>Third Level</a:t>
            </a:r>
          </a:p>
          <a:p>
            <a:pPr lvl="3"/>
            <a:r>
              <a:rPr lang="es-ES" noProof="0"/>
              <a:t>Fourth Level</a:t>
            </a:r>
          </a:p>
          <a:p>
            <a:pPr lvl="4"/>
            <a:r>
              <a:rPr lang="es-ES" noProof="0"/>
              <a:t>Fifth Level</a:t>
            </a: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4613" y="9191625"/>
            <a:ext cx="105727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575" tIns="46949" rIns="95575" bIns="46949" anchor="ctr">
            <a:spAutoFit/>
          </a:bodyPr>
          <a:lstStyle/>
          <a:p>
            <a:pPr defTabSz="966788">
              <a:spcBef>
                <a:spcPct val="0"/>
              </a:spcBef>
              <a:buClrTx/>
              <a:buSzTx/>
              <a:buFontTx/>
              <a:buNone/>
              <a:defRPr/>
            </a:pPr>
            <a:fld id="{3B56968B-E0BE-40ED-924F-B741961D771C}" type="datetime1">
              <a:rPr lang="es-ES" sz="1500"/>
              <a:pPr defTabSz="966788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06/12/2019</a:t>
            </a:fld>
            <a:endParaRPr lang="es-ES" sz="15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726238" y="9191625"/>
            <a:ext cx="5143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575" tIns="46949" rIns="95575" bIns="46949" anchor="ctr">
            <a:spAutoFit/>
          </a:bodyPr>
          <a:lstStyle/>
          <a:p>
            <a:pPr algn="r" defTabSz="966788">
              <a:spcBef>
                <a:spcPct val="0"/>
              </a:spcBef>
              <a:buClrTx/>
              <a:buSzTx/>
              <a:buFontTx/>
              <a:buNone/>
              <a:defRPr/>
            </a:pPr>
            <a:fld id="{ACCC4C02-73E1-45D7-B5E2-F0E44F7A98CD}" type="slidenum">
              <a:rPr lang="es-ES" sz="1500"/>
              <a:pPr algn="r" defTabSz="966788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‹Nº›</a:t>
            </a:fld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2901790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79" tIns="45691" rIns="91379" bIns="4569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4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82650"/>
          </a:xfrm>
        </p:spPr>
        <p:txBody>
          <a:bodyPr/>
          <a:lstStyle>
            <a:lvl1pPr marL="0" indent="11430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88913"/>
            <a:ext cx="8139113" cy="6477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4244975" cy="19843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19843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90805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8139113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198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8686800" y="6705600"/>
            <a:ext cx="4572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25000"/>
              </a:spcBef>
              <a:buFont typeface="Monotype Sorts" charset="2"/>
              <a:buNone/>
              <a:defRPr/>
            </a:pPr>
            <a:fld id="{F35B02B0-B23C-4BA2-8E75-9BF43663A392}" type="slidenum">
              <a:rPr lang="es-ES" sz="1000"/>
              <a:pPr algn="r">
                <a:spcBef>
                  <a:spcPct val="25000"/>
                </a:spcBef>
                <a:buFont typeface="Monotype Sorts" charset="2"/>
                <a:buNone/>
                <a:defRPr/>
              </a:pPr>
              <a:t>‹Nº›</a:t>
            </a:fld>
            <a:endParaRPr lang="es-ES" sz="1000"/>
          </a:p>
        </p:txBody>
      </p:sp>
      <p:pic>
        <p:nvPicPr>
          <p:cNvPr id="8" name="7 Imagen" descr="logo_ITESO_super-pequeño.png"/>
          <p:cNvPicPr>
            <a:picLocks noChangeAspect="1"/>
          </p:cNvPicPr>
          <p:nvPr userDrawn="1"/>
        </p:nvPicPr>
        <p:blipFill>
          <a:blip r:embed="rId5" cstate="print"/>
          <a:srcRect l="9818" t="6574" r="11638" b="21114"/>
          <a:stretch>
            <a:fillRect/>
          </a:stretch>
        </p:blipFill>
        <p:spPr>
          <a:xfrm>
            <a:off x="36000" y="6282000"/>
            <a:ext cx="39272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1" r:id="rId2"/>
    <p:sldLayoutId id="214748378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2573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4" y="1628800"/>
            <a:ext cx="8352929" cy="3889375"/>
          </a:xfrm>
          <a:noFill/>
        </p:spPr>
        <p:txBody>
          <a:bodyPr anchor="ctr"/>
          <a:lstStyle/>
          <a:p>
            <a:pPr>
              <a:spcAft>
                <a:spcPct val="50000"/>
              </a:spcAft>
            </a:pPr>
            <a:r>
              <a:rPr lang="es-ES_tradnl" sz="2400" b="1" dirty="0"/>
              <a:t>Proyecto Programación Estructurada</a:t>
            </a:r>
            <a:br>
              <a:rPr lang="es-ES_tradnl" b="1" dirty="0"/>
            </a:br>
            <a:r>
              <a:rPr lang="es-ES_tradnl" b="1" dirty="0"/>
              <a:t>“Minijuegos”</a:t>
            </a:r>
            <a:br>
              <a:rPr lang="es-ES_tradnl" b="1" dirty="0"/>
            </a:br>
            <a:br>
              <a:rPr lang="es-ES_tradnl" sz="1600" b="1" dirty="0"/>
            </a:br>
            <a:r>
              <a:rPr lang="es-ES_tradnl" sz="2800" dirty="0">
                <a:solidFill>
                  <a:schemeClr val="tx1"/>
                </a:solidFill>
              </a:rPr>
              <a:t>Luis David Bucio Macias</a:t>
            </a:r>
            <a:br>
              <a:rPr lang="es-ES_tradnl" sz="2800" dirty="0">
                <a:solidFill>
                  <a:schemeClr val="tx1"/>
                </a:solidFill>
              </a:rPr>
            </a:br>
            <a:r>
              <a:rPr lang="es-ES_tradnl" sz="2800" dirty="0">
                <a:solidFill>
                  <a:schemeClr val="tx1"/>
                </a:solidFill>
              </a:rPr>
              <a:t>Pablo Gerardo Zarate Félix</a:t>
            </a:r>
            <a:br>
              <a:rPr lang="es-ES_tradnl" sz="2800" b="1" dirty="0">
                <a:solidFill>
                  <a:schemeClr val="tx1"/>
                </a:solidFill>
              </a:rPr>
            </a:br>
            <a:br>
              <a:rPr lang="es-ES_tradnl" sz="2000" b="1" dirty="0">
                <a:solidFill>
                  <a:schemeClr val="tx1"/>
                </a:solidFill>
              </a:rPr>
            </a:br>
            <a:r>
              <a:rPr lang="es-ES_tradnl" sz="1800" dirty="0">
                <a:solidFill>
                  <a:schemeClr val="tx1"/>
                </a:solidFill>
              </a:rPr>
              <a:t>Programa de estudio</a:t>
            </a:r>
            <a:br>
              <a:rPr lang="es-ES_tradnl" sz="2000" b="1" dirty="0">
                <a:solidFill>
                  <a:schemeClr val="tx1"/>
                </a:solidFill>
              </a:rPr>
            </a:br>
            <a:r>
              <a:rPr lang="es-ES_tradnl" sz="1800" dirty="0">
                <a:solidFill>
                  <a:schemeClr val="tx1"/>
                </a:solidFill>
              </a:rPr>
              <a:t>ITESO – Universidad Jesuita de Guadalajara, México</a:t>
            </a:r>
            <a:endParaRPr lang="es-ES_tradnl" sz="1800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4212" y="6221457"/>
            <a:ext cx="7775575" cy="520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ts val="0"/>
              </a:spcBef>
            </a:pPr>
            <a:endParaRPr lang="es-ES_tradnl" sz="1400" dirty="0"/>
          </a:p>
          <a:p>
            <a:pPr marL="457200" indent="-342900" algn="ctr">
              <a:spcBef>
                <a:spcPct val="0"/>
              </a:spcBef>
            </a:pPr>
            <a:r>
              <a:rPr lang="es-ES_tradnl" sz="1400" dirty="0"/>
              <a:t>Tlaquepaque, México, diciembre #, 2019 </a:t>
            </a:r>
          </a:p>
        </p:txBody>
      </p:sp>
      <p:pic>
        <p:nvPicPr>
          <p:cNvPr id="11272" name="9 Imagen" descr="Logo_Horizont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237" y="404664"/>
            <a:ext cx="3279521" cy="15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de su propuesta de solución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8AAD85A-FD7D-0F40-AD7D-8F881227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3690754"/>
          </a:xfrm>
        </p:spPr>
        <p:txBody>
          <a:bodyPr/>
          <a:lstStyle/>
          <a:p>
            <a:r>
              <a:rPr lang="es-MX" i="1" dirty="0"/>
              <a:t>La solución de este problema la pensamos hacer separando cada cosa del juego mediante funciones y llamarlas en la función </a:t>
            </a:r>
            <a:r>
              <a:rPr lang="es-MX" i="1" dirty="0" err="1"/>
              <a:t>main</a:t>
            </a:r>
            <a:r>
              <a:rPr lang="es-MX" i="1" dirty="0"/>
              <a:t> para que todo sea más ordenado y más fácil al momento de juntar todo y crear el juego, así como tomar las medidas adecuadas para que no nos falte tiempo. Aparte para el problema del cliente, servidor la solución será dedicar bastante tiempo en leer y entender la documentación de las librerías externas que vamos a ocupar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100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2C3ACB-E06E-4627-B35C-84E7FC2F7D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7"/>
            <a:ext cx="7704856" cy="64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3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29EEF8-1F20-4CB9-826C-A920405BEB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08911" cy="63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F770C0-EC85-4B48-9938-BEAA15BE1E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632848" cy="6672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9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A33042-DCCA-47CF-8626-2704FADD78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741"/>
            <a:ext cx="7920880" cy="6712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85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B98BC0-72E4-4AE5-8055-1C34A54CD1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27584" y="404664"/>
            <a:ext cx="7488832" cy="62646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190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Herramientas y recursos necesarios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4417212-9B01-B243-8336-1AFFC58319CC}"/>
              </a:ext>
            </a:extLst>
          </p:cNvPr>
          <p:cNvSpPr txBox="1">
            <a:spLocks/>
          </p:cNvSpPr>
          <p:nvPr/>
        </p:nvSpPr>
        <p:spPr bwMode="auto">
          <a:xfrm>
            <a:off x="106363" y="1124744"/>
            <a:ext cx="8642350" cy="4140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4572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MX" i="1" dirty="0" err="1"/>
              <a:t>Librerias</a:t>
            </a:r>
            <a:r>
              <a:rPr lang="es-MX" i="1" dirty="0"/>
              <a:t> </a:t>
            </a:r>
            <a:r>
              <a:rPr lang="es-MX" i="1" dirty="0" err="1"/>
              <a:t>stdio.h</a:t>
            </a:r>
            <a:r>
              <a:rPr lang="es-MX" i="1" dirty="0"/>
              <a:t>, </a:t>
            </a:r>
            <a:r>
              <a:rPr lang="es-MX" i="1" dirty="0" err="1"/>
              <a:t>stdlib.h</a:t>
            </a:r>
            <a:r>
              <a:rPr lang="es-MX" i="1" dirty="0"/>
              <a:t>, </a:t>
            </a:r>
            <a:r>
              <a:rPr lang="es-MX" i="1" dirty="0" err="1"/>
              <a:t>time.h</a:t>
            </a:r>
            <a:r>
              <a:rPr lang="es-MX" i="1" dirty="0"/>
              <a:t>, winsock2.h y la </a:t>
            </a:r>
            <a:r>
              <a:rPr lang="es-MX" i="1" dirty="0" err="1"/>
              <a:t>libreria</a:t>
            </a:r>
            <a:r>
              <a:rPr lang="es-MX" i="1" dirty="0"/>
              <a:t> externa ws2_32</a:t>
            </a:r>
            <a:endParaRPr lang="es-MX" dirty="0"/>
          </a:p>
          <a:p>
            <a:r>
              <a:rPr lang="es-MX" i="1" dirty="0"/>
              <a:t>●	Ciclos: </a:t>
            </a:r>
            <a:endParaRPr lang="es-MX" dirty="0"/>
          </a:p>
          <a:p>
            <a:r>
              <a:rPr lang="es-MX" i="1" dirty="0"/>
              <a:t>	○	</a:t>
            </a:r>
            <a:r>
              <a:rPr lang="es-MX" i="1" dirty="0" err="1"/>
              <a:t>For</a:t>
            </a:r>
            <a:r>
              <a:rPr lang="es-MX" i="1" dirty="0"/>
              <a:t> para llenar nuestros arreglos </a:t>
            </a:r>
            <a:endParaRPr lang="es-MX" dirty="0"/>
          </a:p>
          <a:p>
            <a:r>
              <a:rPr lang="es-MX" i="1" dirty="0"/>
              <a:t>	○	</a:t>
            </a:r>
            <a:r>
              <a:rPr lang="es-MX" i="1" dirty="0" err="1"/>
              <a:t>For</a:t>
            </a:r>
            <a:r>
              <a:rPr lang="es-MX" i="1" dirty="0"/>
              <a:t> Para recorrer nuestras matrices </a:t>
            </a:r>
            <a:endParaRPr lang="es-MX" dirty="0"/>
          </a:p>
          <a:p>
            <a:pPr lvl="0"/>
            <a:r>
              <a:rPr lang="es-MX" i="1" dirty="0"/>
              <a:t>Condicionales </a:t>
            </a:r>
            <a:endParaRPr lang="es-MX" dirty="0"/>
          </a:p>
          <a:p>
            <a:pPr lvl="0"/>
            <a:r>
              <a:rPr lang="es-MX" i="1" dirty="0"/>
              <a:t>Funciones</a:t>
            </a:r>
            <a:endParaRPr lang="es-MX" dirty="0"/>
          </a:p>
          <a:p>
            <a:pPr lvl="0"/>
            <a:r>
              <a:rPr lang="es-MX" i="1" dirty="0"/>
              <a:t>ASCII art</a:t>
            </a:r>
            <a:endParaRPr lang="es-MX" dirty="0"/>
          </a:p>
          <a:p>
            <a:endParaRPr lang="es-ES_tradnl" sz="2000" kern="0" dirty="0"/>
          </a:p>
        </p:txBody>
      </p:sp>
    </p:spTree>
    <p:extLst>
      <p:ext uri="{BB962C8B-B14F-4D97-AF65-F5344CB8AC3E}">
        <p14:creationId xmlns:p14="http://schemas.microsoft.com/office/powerpoint/2010/main" val="299587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B23A75-AE1C-4640-A7C8-66734A25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7165"/>
            <a:ext cx="7560840" cy="61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BFB7B7-4671-4DAC-93E5-4406FD44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1" y="1196752"/>
            <a:ext cx="8430557" cy="33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 su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95587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900" y="2374968"/>
            <a:ext cx="1295400" cy="317500"/>
          </a:xfrm>
          <a:noFill/>
        </p:spPr>
        <p:txBody>
          <a:bodyPr lIns="0"/>
          <a:lstStyle/>
          <a:p>
            <a:r>
              <a:rPr lang="es-ES_tradnl" sz="2000" b="1" dirty="0">
                <a:solidFill>
                  <a:schemeClr val="tx1"/>
                </a:solidFill>
              </a:rPr>
              <a:t>Resumen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987" y="2704233"/>
            <a:ext cx="8569325" cy="3856953"/>
          </a:xfrm>
        </p:spPr>
        <p:txBody>
          <a:bodyPr/>
          <a:lstStyle/>
          <a:p>
            <a:pPr algn="just"/>
            <a:r>
              <a:rPr lang="es-MX" sz="2400" i="1" dirty="0"/>
              <a:t>Para este proyecto buscamos realizar un programa donde haya dos juegos, uno de batalla naval y otro de buscaminas, en el cual buscaremos incorporar nuestros conocimientos del curso, así como cosas que hayamos investigado por nuestra cuenta para mejorar el juego. </a:t>
            </a:r>
            <a:endParaRPr lang="es-MX" sz="2400" dirty="0"/>
          </a:p>
          <a:p>
            <a:pPr algn="just"/>
            <a:r>
              <a:rPr lang="es-MX" sz="2400" i="1" dirty="0"/>
              <a:t>Esperamos que realizar este proyecto reafirme nuestro conocimiento y nos ponga en contacto con otro tipo de herramientas que no alcanzaríamos a ver durante el curso. Como equipo tenemos los conocimientos y la organización necesaria para sacar adelante este proyecto.</a:t>
            </a:r>
            <a:endParaRPr lang="es-MX" sz="2400" dirty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043608" y="-52333"/>
            <a:ext cx="7488782" cy="302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</a:rPr>
              <a:t>“Minijuegos”</a:t>
            </a:r>
            <a:endParaRPr lang="es-ES_tradnl" sz="10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s-ES_tradnl" sz="2000" dirty="0"/>
              <a:t>Luis David Bucio Macias </a:t>
            </a:r>
          </a:p>
          <a:p>
            <a:pPr algn="ctr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s-ES_tradnl" sz="2000" dirty="0"/>
              <a:t>Pablo Gerardo Zarate Feliz</a:t>
            </a:r>
            <a:br>
              <a:rPr lang="es-ES_tradnl" sz="1600" dirty="0"/>
            </a:br>
            <a:r>
              <a:rPr lang="es-ES_tradnl" sz="1600" dirty="0"/>
              <a:t>Programa de estudio</a:t>
            </a:r>
            <a:br>
              <a:rPr lang="es-ES_tradnl" sz="1600" dirty="0"/>
            </a:br>
            <a:r>
              <a:rPr lang="es-ES_tradnl" sz="1600" dirty="0"/>
              <a:t>ITESO – Universidad Jesuita de Guadalajara</a:t>
            </a:r>
            <a:endParaRPr lang="es-ES_tradnl" sz="1600" b="1" dirty="0"/>
          </a:p>
        </p:txBody>
      </p:sp>
      <p:pic>
        <p:nvPicPr>
          <p:cNvPr id="12298" name="9 Imagen" descr="Logo_ITESO_vertical_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864096" cy="15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Retos y aprendizajes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1C24D-1C0C-AD41-BD83-31491CF8EB2F}"/>
              </a:ext>
            </a:extLst>
          </p:cNvPr>
          <p:cNvSpPr txBox="1">
            <a:spLocks/>
          </p:cNvSpPr>
          <p:nvPr/>
        </p:nvSpPr>
        <p:spPr bwMode="auto">
          <a:xfrm>
            <a:off x="106363" y="1124744"/>
            <a:ext cx="8642350" cy="19979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4572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_tradnl" sz="2000" kern="0" dirty="0"/>
              <a:t>En nuestra opinión el mayor reto que enfrentamos al hacer este proyecto fue el de la parte de Servidor-Cliente, lo resolvimos buscando información en internet y leyendo la documentación de la librería necesaria para que funcionara, así como preguntando nuestras dudas al profe.</a:t>
            </a:r>
          </a:p>
          <a:p>
            <a:r>
              <a:rPr lang="es-ES_tradnl" sz="2000" kern="0" dirty="0"/>
              <a:t>Otro reto que tuvimos fue a la hora de hacer el ASCII Art ya que nunca habíamos trabajado con el y se nos complico un poco al principio.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D1F427C-7799-664F-BED4-9D8D6495A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65119"/>
              </p:ext>
            </p:extLst>
          </p:nvPr>
        </p:nvGraphicFramePr>
        <p:xfrm>
          <a:off x="609599" y="3164637"/>
          <a:ext cx="8139113" cy="28000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82853">
                  <a:extLst>
                    <a:ext uri="{9D8B030D-6E8A-4147-A177-3AD203B41FA5}">
                      <a16:colId xmlns:a16="http://schemas.microsoft.com/office/drawing/2014/main" val="3348812143"/>
                    </a:ext>
                  </a:extLst>
                </a:gridCol>
                <a:gridCol w="3856260">
                  <a:extLst>
                    <a:ext uri="{9D8B030D-6E8A-4147-A177-3AD203B41FA5}">
                      <a16:colId xmlns:a16="http://schemas.microsoft.com/office/drawing/2014/main" val="2010632775"/>
                    </a:ext>
                  </a:extLst>
                </a:gridCol>
              </a:tblGrid>
              <a:tr h="518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</a:rPr>
                        <a:t>¿Qué aprendí en el curso y aplique durante el desarrollo del proyecto?</a:t>
                      </a:r>
                      <a:endParaRPr lang="es-MX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¿Qué requerí aprender  durante el desarrollo del proyecto? (adicional a lo visto en clases)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48701"/>
                  </a:ext>
                </a:extLst>
              </a:tr>
              <a:tr h="25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Ciclos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Configurar el IDE para una librería externa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10347"/>
                  </a:ext>
                </a:extLst>
              </a:tr>
              <a:tr h="25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Funciones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La parte de Servidor-Cliente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91560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Condicionales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ASCII 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59520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Lenguaje en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Uso de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time.h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39681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uso de sockets y enlazamiento mediante winsock2.h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876580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480314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56982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161029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6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5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1C24D-1C0C-AD41-BD83-31491CF8EB2F}"/>
              </a:ext>
            </a:extLst>
          </p:cNvPr>
          <p:cNvSpPr txBox="1">
            <a:spLocks/>
          </p:cNvSpPr>
          <p:nvPr/>
        </p:nvSpPr>
        <p:spPr bwMode="auto">
          <a:xfrm>
            <a:off x="106363" y="1772816"/>
            <a:ext cx="8642350" cy="5020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4572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i="1" dirty="0"/>
              <a:t>Nos dimos cuenta de que ejercitas mucho tu lógica y tienes que desarrollar un pensamiento estructurado para no perderte entre tus pensamientos y tantas líneas de código.</a:t>
            </a:r>
          </a:p>
          <a:p>
            <a:r>
              <a:rPr lang="es-MX" i="1" dirty="0"/>
              <a:t>Creemos que lo más difícil de este proyecto fueron las cosas nuevas que tuvimos que investigar por nuestra parte, en este caso la parte del servidor y cliente, y creemos que fue lo que mas nos costo y lo que mas tiempo nos llevó. </a:t>
            </a:r>
          </a:p>
          <a:p>
            <a:r>
              <a:rPr lang="es-MX" i="1" dirty="0"/>
              <a:t>Nos ayudo mucho este proyecto ya que creemos que pudimos darnos cuenta de que gracias a este curso si fortalecimos diferentes habilidades de código y diferentes pensamientos para resolver un problema.</a:t>
            </a:r>
            <a:endParaRPr lang="es-MX" dirty="0"/>
          </a:p>
          <a:p>
            <a:endParaRPr lang="es-MX" sz="2000" kern="0" dirty="0"/>
          </a:p>
        </p:txBody>
      </p:sp>
    </p:spTree>
    <p:extLst>
      <p:ext uri="{BB962C8B-B14F-4D97-AF65-F5344CB8AC3E}">
        <p14:creationId xmlns:p14="http://schemas.microsoft.com/office/powerpoint/2010/main" val="19136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Contenido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208963" cy="40908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Descripción del problema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Alcance del proyecto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Diseño de su propuesta de solución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Herramientas y recursos utilizados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Demostración de la implementación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Retos y aprendizaje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Conclusiones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2EFAF-7E86-384A-9807-7F37F13A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28800"/>
            <a:ext cx="8139113" cy="3623043"/>
          </a:xfrm>
        </p:spPr>
        <p:txBody>
          <a:bodyPr/>
          <a:lstStyle/>
          <a:p>
            <a:r>
              <a:rPr lang="es-MX" kern="1200" dirty="0"/>
              <a:t>Para este proyecto decidimos hacer 2 minijuegos, uno de batalla naval el cual tiene 2 modos.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kern="1200" dirty="0"/>
              <a:t>Un jugador.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kern="1200" dirty="0"/>
              <a:t>Multijugador.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kern="1200" dirty="0"/>
          </a:p>
          <a:p>
            <a:r>
              <a:rPr lang="es-MX" kern="1200" dirty="0"/>
              <a:t>Y el otro es el de buscaminas</a:t>
            </a:r>
          </a:p>
          <a:p>
            <a:pPr marL="114300" indent="0">
              <a:buNone/>
            </a:pPr>
            <a:endParaRPr lang="es-MX" kern="1200" dirty="0"/>
          </a:p>
          <a:p>
            <a:endParaRPr lang="es-MX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C57EA-7BA8-44B7-968B-6A7A946C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Descripción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9084C-E470-4C4A-85BE-2ED1B477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010842"/>
          </a:xfrm>
        </p:spPr>
        <p:txBody>
          <a:bodyPr/>
          <a:lstStyle/>
          <a:p>
            <a:r>
              <a:rPr lang="es-MX" i="1" dirty="0"/>
              <a:t>Objetivo del juego de Batalla Naval:</a:t>
            </a: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Hundir los 9 barcos de tu oponente antes que él acabe con los tuyos.</a:t>
            </a: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Cada jugador tiene 2 tableros compuesto por 10 filas y 10 columnas.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Hundir todos los barcos del enemigo antes de que él lo haga.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La partida acaba cuando un jugador ha hundido la flota completa del enemigo.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45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C6D4-399E-4E19-BE8D-DB03DAB5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D028C-1908-49D1-8966-51BD742E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570995"/>
          </a:xfrm>
        </p:spPr>
        <p:txBody>
          <a:bodyPr/>
          <a:lstStyle/>
          <a:p>
            <a:r>
              <a:rPr lang="es-MX" i="1" dirty="0"/>
              <a:t>Objetivo de Buscaminas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El objetivo del juego es despejar un campo de minas sin detonar ninguna.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i="1" dirty="0"/>
              <a:t>Si se descubre una casilla con una mina se pierde la partida. 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i="1" dirty="0"/>
          </a:p>
          <a:p>
            <a:r>
              <a:rPr lang="es-MX" i="1" dirty="0"/>
              <a:t>A nivel de código estos dos juegos son muy parecidos, ya que se basan en un sistema de coordenadas y casillas.</a:t>
            </a: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874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Alcance del proyecto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575716-3422-9E4E-81C7-91C00E86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808"/>
            <a:ext cx="8642350" cy="5882123"/>
          </a:xfrm>
        </p:spPr>
        <p:txBody>
          <a:bodyPr/>
          <a:lstStyle/>
          <a:p>
            <a:r>
              <a:rPr lang="es-MX" b="1" dirty="0"/>
              <a:t>En Batalla Naval.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Modo prueba del multijugador.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Juego funcional de batalla naval.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Mapa en base a coordenadas.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3 tamaños de mapa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3 dificultades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Contador de intentos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Jugar contra la maquina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Jugar contra otro jugador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Barcos de 1x1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ASCII ART</a:t>
            </a:r>
            <a:endParaRPr lang="es-MX" sz="2400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1E90459-328C-F54E-A3F5-6217691253B7}"/>
              </a:ext>
            </a:extLst>
          </p:cNvPr>
          <p:cNvSpPr/>
          <p:nvPr/>
        </p:nvSpPr>
        <p:spPr>
          <a:xfrm>
            <a:off x="250825" y="1002259"/>
            <a:ext cx="295350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que sí se incluye</a:t>
            </a:r>
            <a:endParaRPr lang="es-MX" sz="2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E636D-0821-4294-AF8F-A74EC92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Alcance del proyecto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45E4A-7A8F-4F90-BE75-116E1D60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811061"/>
          </a:xfrm>
        </p:spPr>
        <p:txBody>
          <a:bodyPr/>
          <a:lstStyle/>
          <a:p>
            <a:r>
              <a:rPr lang="es-MX" b="1" dirty="0"/>
              <a:t>En Buscaminas:</a:t>
            </a:r>
          </a:p>
          <a:p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Juego funcional de Buscaminas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Mapa en base a coordenadas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3 tamaños de mapa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3 dificultades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Ganas al revelar todas las casillas que no tengan bomba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Pierdes al revelar una casilla con bomba</a:t>
            </a:r>
            <a:endParaRPr lang="es-MX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i="1" dirty="0"/>
              <a:t>ASCII ART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28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6F9D-1916-4170-8967-6BB09769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Alcance del proyecto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C0CA-93FD-4F07-BEFF-26444503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24637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que no se incluye</a:t>
            </a:r>
          </a:p>
          <a:p>
            <a:r>
              <a:rPr lang="es-MX" b="1" i="1" dirty="0"/>
              <a:t>Batalla Naval:</a:t>
            </a:r>
            <a:endParaRPr lang="es-MX" b="1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Longitud de barcos (varias casillas con un solo barco)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Que la maquina te ataque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En </a:t>
            </a:r>
            <a:r>
              <a:rPr lang="es-MX" sz="2400" i="1" dirty="0" err="1"/>
              <a:t>multiplayer</a:t>
            </a:r>
            <a:r>
              <a:rPr lang="es-MX" sz="2400" i="1" dirty="0"/>
              <a:t> no decides que </a:t>
            </a:r>
            <a:r>
              <a:rPr lang="es-MX" sz="2400" i="1" dirty="0" err="1"/>
              <a:t>ip</a:t>
            </a:r>
            <a:r>
              <a:rPr lang="es-MX" sz="2400" i="1" dirty="0"/>
              <a:t>, solo se puede en una máquina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No es automático el juego en el aspecto de quien recibe y envía</a:t>
            </a:r>
            <a:endParaRPr lang="es-MX" sz="2400" dirty="0"/>
          </a:p>
          <a:p>
            <a:r>
              <a:rPr lang="es-MX" b="1" i="1" dirty="0"/>
              <a:t>Buscaminas:</a:t>
            </a:r>
            <a:endParaRPr lang="es-MX" b="1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La opción de poner una flecha como en el juego original donde creas que haya una mina</a:t>
            </a:r>
            <a:endParaRPr lang="es-MX" sz="24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s-MX" sz="2400" i="1" dirty="0"/>
              <a:t>Números en las casillas cercanas a una bomba como el juego original</a:t>
            </a:r>
            <a:endParaRPr lang="es-MX" sz="2400" dirty="0"/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s-MX" sz="24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1258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rence_Presentation">
  <a:themeElements>
    <a:clrScheme name="">
      <a:dk1>
        <a:srgbClr val="000000"/>
      </a:dk1>
      <a:lt1>
        <a:srgbClr val="618FFD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B7C6FE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onference_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4572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Wingdings" pitchFamily="2" charset="2"/>
          <a:buNone/>
          <a:tabLst/>
          <a:defRPr kumimoji="0" lang="es-E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4572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Wingdings" pitchFamily="2" charset="2"/>
          <a:buNone/>
          <a:tabLst/>
          <a:defRPr kumimoji="0" lang="es-E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ference_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erence_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DD9CFC47CE5B44AC3D547B9E225D7E" ma:contentTypeVersion="0" ma:contentTypeDescription="Crear nuevo documento." ma:contentTypeScope="" ma:versionID="e7741064258399977241731468e90a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94175-4A29-42D2-A82F-12F5F1F72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51836D-B777-491D-8F6F-0DFF32AB2E3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F7701D-BEC8-40E7-A2C1-0B056F025D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c:\msoffice\powerpnt\template\clrovrhd\sidebarc.ppt</Template>
  <TotalTime>10673</TotalTime>
  <Pages>3</Pages>
  <Words>899</Words>
  <Application>Microsoft Office PowerPoint</Application>
  <PresentationFormat>Carta (216 x 279 mm)</PresentationFormat>
  <Paragraphs>97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Courier New</vt:lpstr>
      <vt:lpstr>Monotype Sorts</vt:lpstr>
      <vt:lpstr>Times New Roman</vt:lpstr>
      <vt:lpstr>Wingdings</vt:lpstr>
      <vt:lpstr>Conference_Presentation</vt:lpstr>
      <vt:lpstr>Proyecto Programación Estructurada “Minijuegos”  Luis David Bucio Macias Pablo Gerardo Zarate Félix  Programa de estudio ITESO – Universidad Jesuita de Guadalajara, México</vt:lpstr>
      <vt:lpstr>Resumen</vt:lpstr>
      <vt:lpstr>Contenido</vt:lpstr>
      <vt:lpstr>Descripción del problema</vt:lpstr>
      <vt:lpstr>Descripción del problema</vt:lpstr>
      <vt:lpstr>Descripción del problema</vt:lpstr>
      <vt:lpstr>Alcance del proyecto</vt:lpstr>
      <vt:lpstr>Alcance del proyecto</vt:lpstr>
      <vt:lpstr>Alcance del proyecto</vt:lpstr>
      <vt:lpstr>Diseño de su propuesta de solución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 y recursos necesarios</vt:lpstr>
      <vt:lpstr>Presentación de PowerPoint</vt:lpstr>
      <vt:lpstr>Presentación de PowerPoint</vt:lpstr>
      <vt:lpstr>Demostración de su implementación</vt:lpstr>
      <vt:lpstr>Retos y aprendizajes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Format</dc:title>
  <dc:subject/>
  <dc:creator>Dr. J.E. Rayas Sánchez</dc:creator>
  <cp:keywords/>
  <dc:description/>
  <cp:lastModifiedBy>luis bucio macias</cp:lastModifiedBy>
  <cp:revision>805</cp:revision>
  <cp:lastPrinted>2002-03-01T14:31:46Z</cp:lastPrinted>
  <dcterms:created xsi:type="dcterms:W3CDTF">2096-11-11T00:31:24Z</dcterms:created>
  <dcterms:modified xsi:type="dcterms:W3CDTF">2019-12-07T01:45:20Z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0x010100C6DD9CFC47CE5B44AC3D547B9E225D7E</vt:lpwstr>
  </property>
</Properties>
</file>