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9ABBD-6F5B-4509-B4D3-B1F433AC2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4F36A4-D245-46EF-A9D7-41729BA64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230873-1E67-4B98-B480-39F090B8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BF8B-11BB-4DF8-A748-FB4FBC00B4FD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52C665-343B-4060-A9E9-1DB5DCD4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04259F-7857-42C0-B9D3-13487CC5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8E3F-7CE6-41B9-924A-835A7D9AC0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06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59ABC-81F6-485D-91C7-F079F6CC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2EEE29-2A11-4DD9-B15E-94EF003C7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E0D063-4148-48E7-87CE-B674E64B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BF8B-11BB-4DF8-A748-FB4FBC00B4FD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22073D-ED38-4319-95AE-DCBABD177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C840FF-E039-46A2-B02E-3809CC43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8E3F-7CE6-41B9-924A-835A7D9AC0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1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BD99A1-87D2-458C-822C-5A56D6050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5CAC2C-8C5C-44DD-9D6B-FA9313B23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FB0A64-A960-4857-9048-09E3372D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BF8B-11BB-4DF8-A748-FB4FBC00B4FD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D4B469-5B33-4DA6-9F04-A8651DBF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C36BFE-9B1C-41DC-998B-3A374CB5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8E3F-7CE6-41B9-924A-835A7D9AC0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434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76A5E-B90A-4F9D-9632-4ECD4D5E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E2CE2E-69B0-40A1-AB2F-4A721D45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C65EBC-BD78-4F0C-A306-07134875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BF8B-11BB-4DF8-A748-FB4FBC00B4FD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AD349B-A1C1-4CEE-ACFE-CF4399C3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44153-B3F0-4768-855E-EA5CBE3F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8E3F-7CE6-41B9-924A-835A7D9AC0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674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53E2D-569D-49D7-8D7E-822BF1EF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89613E-8B86-4976-9764-2341C8510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BA93DB-1525-41E0-9671-D0DBCE18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BF8B-11BB-4DF8-A748-FB4FBC00B4FD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C343B6-E045-42E3-9D4F-5B0EF03E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C4B14E-EBD9-4C8C-B1EC-24F60092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8E3F-7CE6-41B9-924A-835A7D9AC0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856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86DB9-7D12-487F-A7E6-DD04FE63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F41F39-A62E-4EF3-BD84-D24737F00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301435-CDF5-4EB3-B2E2-E695DE50A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AEB265-B954-4422-97B7-A66B441A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BF8B-11BB-4DF8-A748-FB4FBC00B4FD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AD2148-7B4F-4431-A6F5-2124F2CE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791D0E-2874-4709-A98D-73C404B5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8E3F-7CE6-41B9-924A-835A7D9AC0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725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2B16C-7B73-45B8-8B05-5F525AC5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FB398D-F076-4497-8E27-B5E97A370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B95C23-FE69-4920-84DE-99141E171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98C775-9FC3-4689-B24E-B3181510A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A9B9D31-9AEB-4239-9BF0-B2A285D03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C75A6C-E185-46FA-BDDE-72E1BEBF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BF8B-11BB-4DF8-A748-FB4FBC00B4FD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C05A52-277B-41D5-B676-0F4FA791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5330E8-5ECF-464F-A23D-B7A85FF5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8E3F-7CE6-41B9-924A-835A7D9AC0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196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8BE88-688C-4CE5-8998-11B2A2A2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5602CB-C519-4E5A-BAB9-CFE49963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BF8B-11BB-4DF8-A748-FB4FBC00B4FD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EF788E9-744F-4285-BAA2-674F9FB4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C2D210-452F-4246-8350-72E0008D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8E3F-7CE6-41B9-924A-835A7D9AC0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1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4E0A76-EA6C-4268-8D2F-2B0657B3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BF8B-11BB-4DF8-A748-FB4FBC00B4FD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1569A3-3388-4CAE-9AB7-A6C78879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FAEC04-7AD2-4620-B0C4-AAFAF15C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8E3F-7CE6-41B9-924A-835A7D9AC0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007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BFC28-812C-4308-839E-A4B8D85A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FC4CFC-41CC-441C-B74B-9BFA27D62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61EFF2-A112-4D8B-9558-3858839E0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BD397B-933E-4D4E-A417-F73EA162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BF8B-11BB-4DF8-A748-FB4FBC00B4FD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C049C0-4DED-4251-ABDF-5A0324B5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2D9D4B-ED9B-4793-8724-EC5A8932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8E3F-7CE6-41B9-924A-835A7D9AC0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51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88979-8504-4C8B-9548-655181CC5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CA396C-E834-4528-A925-09A6C7075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B2E1BD-C2FD-4901-95F1-709886F1C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3C2004-4EEC-4F2E-A73A-A9092FE4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BF8B-11BB-4DF8-A748-FB4FBC00B4FD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6D90FC-ED31-40D2-8B4D-8D841A71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47D784-EAF7-4ADD-A937-4A91CEBE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8E3F-7CE6-41B9-924A-835A7D9AC0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934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1E4C92-170F-4536-93E2-F4C227F9F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3D918D-D846-4FA2-A774-1206E7A1A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5A7596-1D98-44D1-8AAE-94BACF958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BF8B-11BB-4DF8-A748-FB4FBC00B4FD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5618D5-8935-4232-B5C7-62790EA95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9EBDE-CE42-4791-92AE-AF31EABC9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F8E3F-7CE6-41B9-924A-835A7D9AC0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782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31EE3BB-F069-4D21-B66F-3F0C08A075B2}"/>
              </a:ext>
            </a:extLst>
          </p:cNvPr>
          <p:cNvSpPr/>
          <p:nvPr/>
        </p:nvSpPr>
        <p:spPr>
          <a:xfrm>
            <a:off x="3914503" y="744581"/>
            <a:ext cx="2351314" cy="244275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AD4EDE6-E20A-40B1-B76C-8EA7F07A5DB5}"/>
              </a:ext>
            </a:extLst>
          </p:cNvPr>
          <p:cNvSpPr/>
          <p:nvPr/>
        </p:nvSpPr>
        <p:spPr>
          <a:xfrm>
            <a:off x="6679475" y="744581"/>
            <a:ext cx="2351314" cy="2442755"/>
          </a:xfrm>
          <a:prstGeom prst="ellipse">
            <a:avLst/>
          </a:prstGeom>
          <a:solidFill>
            <a:srgbClr val="0070C0"/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B1D3376B-8BC6-434D-A59E-D0A44F533CDC}"/>
              </a:ext>
            </a:extLst>
          </p:cNvPr>
          <p:cNvSpPr/>
          <p:nvPr/>
        </p:nvSpPr>
        <p:spPr>
          <a:xfrm>
            <a:off x="9353007" y="744580"/>
            <a:ext cx="2351314" cy="2442755"/>
          </a:xfrm>
          <a:prstGeom prst="triangle">
            <a:avLst/>
          </a:prstGeom>
          <a:solidFill>
            <a:srgbClr val="990000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26A82AC7-7049-4517-9863-D7137858C975}"/>
              </a:ext>
            </a:extLst>
          </p:cNvPr>
          <p:cNvSpPr/>
          <p:nvPr/>
        </p:nvSpPr>
        <p:spPr>
          <a:xfrm>
            <a:off x="1149531" y="600889"/>
            <a:ext cx="2351314" cy="2730138"/>
          </a:xfrm>
          <a:prstGeom prst="diamond">
            <a:avLst/>
          </a:prstGeom>
          <a:solidFill>
            <a:srgbClr val="00206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8497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GARCIA ROJAS LUIS</dc:creator>
  <cp:lastModifiedBy>DIEGO GARCIA ROJAS LUIS</cp:lastModifiedBy>
  <cp:revision>2</cp:revision>
  <dcterms:created xsi:type="dcterms:W3CDTF">2020-11-29T06:11:37Z</dcterms:created>
  <dcterms:modified xsi:type="dcterms:W3CDTF">2020-11-29T06:21:36Z</dcterms:modified>
</cp:coreProperties>
</file>