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2310-C428-4973-A895-E0FC03C73E4F}" type="datetimeFigureOut">
              <a:rPr lang="es-BO" smtClean="0"/>
              <a:t>23/6/2022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B0EB71-4910-4A5C-8ED4-F1CC12B4991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3245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2310-C428-4973-A895-E0FC03C73E4F}" type="datetimeFigureOut">
              <a:rPr lang="es-BO" smtClean="0"/>
              <a:t>23/6/2022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EB71-4910-4A5C-8ED4-F1CC12B4991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7728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2310-C428-4973-A895-E0FC03C73E4F}" type="datetimeFigureOut">
              <a:rPr lang="es-BO" smtClean="0"/>
              <a:t>23/6/2022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EB71-4910-4A5C-8ED4-F1CC12B4991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84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2310-C428-4973-A895-E0FC03C73E4F}" type="datetimeFigureOut">
              <a:rPr lang="es-BO" smtClean="0"/>
              <a:t>23/6/2022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EB71-4910-4A5C-8ED4-F1CC12B4991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924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0E22310-C428-4973-A895-E0FC03C73E4F}" type="datetimeFigureOut">
              <a:rPr lang="es-BO" smtClean="0"/>
              <a:t>23/6/2022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B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B0EB71-4910-4A5C-8ED4-F1CC12B4991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504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2310-C428-4973-A895-E0FC03C73E4F}" type="datetimeFigureOut">
              <a:rPr lang="es-BO" smtClean="0"/>
              <a:t>23/6/2022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EB71-4910-4A5C-8ED4-F1CC12B4991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3453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2310-C428-4973-A895-E0FC03C73E4F}" type="datetimeFigureOut">
              <a:rPr lang="es-BO" smtClean="0"/>
              <a:t>23/6/2022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EB71-4910-4A5C-8ED4-F1CC12B4991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1621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2310-C428-4973-A895-E0FC03C73E4F}" type="datetimeFigureOut">
              <a:rPr lang="es-BO" smtClean="0"/>
              <a:t>23/6/2022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EB71-4910-4A5C-8ED4-F1CC12B4991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8314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2310-C428-4973-A895-E0FC03C73E4F}" type="datetimeFigureOut">
              <a:rPr lang="es-BO" smtClean="0"/>
              <a:t>23/6/2022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EB71-4910-4A5C-8ED4-F1CC12B4991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825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2310-C428-4973-A895-E0FC03C73E4F}" type="datetimeFigureOut">
              <a:rPr lang="es-BO" smtClean="0"/>
              <a:t>23/6/2022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EB71-4910-4A5C-8ED4-F1CC12B4991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5406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2310-C428-4973-A895-E0FC03C73E4F}" type="datetimeFigureOut">
              <a:rPr lang="es-BO" smtClean="0"/>
              <a:t>23/6/2022</a:t>
            </a:fld>
            <a:endParaRPr lang="es-B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EB71-4910-4A5C-8ED4-F1CC12B4991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4000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0E22310-C428-4973-A895-E0FC03C73E4F}" type="datetimeFigureOut">
              <a:rPr lang="es-BO" smtClean="0"/>
              <a:t>23/6/2022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B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B0EB71-4910-4A5C-8ED4-F1CC12B4991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5152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88A9-9D47-35D0-697E-4146F6561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Alpine JS</a:t>
            </a:r>
            <a:endParaRPr lang="es-B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4691CD-BFC5-8DE1-9378-F5F8B1507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Alpine es una herramienta mínima y robusta para componer comportamientos directamente en su marcado.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5717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638BAEE-56CB-39E0-2728-AEAA15CE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elegir alpine?</a:t>
            </a:r>
            <a:endParaRPr lang="es-B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F5ACD8E-392F-6648-68B7-086512E25A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Porque alpine lleva la interactividad de JavaScript sin complejidad a HTML.</a:t>
            </a:r>
            <a:endParaRPr lang="es-BO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3D1ACF0-11A5-69AF-0A69-3DDE7A80AA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4728" y="1748590"/>
            <a:ext cx="6333641" cy="5092246"/>
          </a:xfrm>
        </p:spPr>
      </p:pic>
    </p:spTree>
    <p:extLst>
      <p:ext uri="{BB962C8B-B14F-4D97-AF65-F5344CB8AC3E}">
        <p14:creationId xmlns:p14="http://schemas.microsoft.com/office/powerpoint/2010/main" val="408135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C0BE7-8641-ADFA-01BA-48552753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implementa?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99772-19C7-6E68-F76D-A982FD995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1714" y="2093976"/>
            <a:ext cx="10990286" cy="41788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Hay 2 formas de incluir Alpine en su proyecto:</a:t>
            </a:r>
            <a:endParaRPr lang="es-B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B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Incluirlo desde una &lt;script&gt; etiqueta</a:t>
            </a:r>
          </a:p>
          <a:p>
            <a:pPr marL="0" indent="0">
              <a:buNone/>
            </a:pPr>
            <a:r>
              <a:rPr lang="es-B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utilizar Alpine, es tan simple como agregar al final de nuestro &lt;head&gt; el enlace a su CDN:</a:t>
            </a:r>
            <a:endParaRPr lang="es-BO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B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&lt;script defer src="https://unpkg.com/alpinejs@3.x.x/dist/cdn.min.js"&gt;&lt;/script&gt;</a:t>
            </a:r>
            <a:endParaRPr lang="es-B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B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Importándolo como un módulo</a:t>
            </a:r>
            <a:endParaRPr lang="es-B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/>
            <a:r>
              <a:rPr lang="es-B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Ejecute el siguiente comando para instalarlo.</a:t>
            </a:r>
            <a:endParaRPr lang="es-B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0">
              <a:buNone/>
            </a:pPr>
            <a:r>
              <a:rPr lang="es-B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npm install alpinejs</a:t>
            </a:r>
            <a:endParaRPr lang="es-B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/>
            <a:r>
              <a:rPr lang="es-B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Ahora importe Alpine en su paquete e inicialícelo así:</a:t>
            </a:r>
            <a:endParaRPr lang="es-B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0">
              <a:buNone/>
            </a:pPr>
            <a:r>
              <a:rPr lang="es-B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import Alpine from 'alpinejs'</a:t>
            </a:r>
            <a:endParaRPr lang="es-B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0">
              <a:buNone/>
            </a:pPr>
            <a:r>
              <a:rPr lang="es-B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window.Alpine = Alpine</a:t>
            </a:r>
            <a:endParaRPr lang="es-B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0">
              <a:buNone/>
            </a:pPr>
            <a:r>
              <a:rPr lang="es-B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Alpine.start()</a:t>
            </a:r>
            <a:endParaRPr lang="es-B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669642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34</TotalTime>
  <Words>146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Rockwell</vt:lpstr>
      <vt:lpstr>Rockwell Condensed</vt:lpstr>
      <vt:lpstr>Times New Roman</vt:lpstr>
      <vt:lpstr>Wingdings</vt:lpstr>
      <vt:lpstr>Letras en madera</vt:lpstr>
      <vt:lpstr>Alpine JS</vt:lpstr>
      <vt:lpstr>¿Por qué elegir alpine?</vt:lpstr>
      <vt:lpstr>¿Cómo se implementa?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Alpine JS</dc:title>
  <dc:creator>Luis Diego Condori Flores</dc:creator>
  <cp:lastModifiedBy>Luis Diego Condori Flores</cp:lastModifiedBy>
  <cp:revision>2</cp:revision>
  <dcterms:created xsi:type="dcterms:W3CDTF">2022-06-23T12:22:45Z</dcterms:created>
  <dcterms:modified xsi:type="dcterms:W3CDTF">2022-06-23T19:05:23Z</dcterms:modified>
</cp:coreProperties>
</file>