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78" r:id="rId3"/>
    <p:sldId id="257" r:id="rId4"/>
    <p:sldId id="277" r:id="rId5"/>
    <p:sldId id="268" r:id="rId6"/>
    <p:sldId id="260" r:id="rId7"/>
    <p:sldId id="276" r:id="rId8"/>
    <p:sldId id="285" r:id="rId9"/>
    <p:sldId id="286" r:id="rId10"/>
    <p:sldId id="280" r:id="rId11"/>
    <p:sldId id="279" r:id="rId12"/>
    <p:sldId id="281" r:id="rId13"/>
    <p:sldId id="282" r:id="rId14"/>
    <p:sldId id="283" r:id="rId15"/>
    <p:sldId id="284" r:id="rId16"/>
    <p:sldId id="265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Fira Sans Extra Condensed" panose="020B0503050000020004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Montserrat Medium" panose="00000600000000000000" pitchFamily="2" charset="0"/>
      <p:regular r:id="rId31"/>
      <p:bold r:id="rId32"/>
      <p:italic r:id="rId33"/>
      <p:boldItalic r:id="rId34"/>
    </p:embeddedFont>
    <p:embeddedFont>
      <p:font typeface="Montserrat SemiBold" panose="000007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5E6673"/>
    <a:srgbClr val="385568"/>
    <a:srgbClr val="121212"/>
    <a:srgbClr val="FF8A80"/>
    <a:srgbClr val="B9B9B9"/>
    <a:srgbClr val="5729A6"/>
    <a:srgbClr val="8A8A8A"/>
    <a:srgbClr val="AFDC8B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e95a381e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e95a381e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3342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e95a381e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e95a381e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69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e95a381e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e95a381e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12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e95a381e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e95a381e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9064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e95a381e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e95a381e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843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e95a381e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e95a381e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4135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a5868fc0f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a5868fc0f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e95a381e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e95a381e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e95a381e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e95a381e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e95a381e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e95a381e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5402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a5868fc0f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a5868fc0f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de95a381e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de95a381e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e95a381e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e95a381e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650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e95a381e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e95a381e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746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58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249341"/>
            <a:ext cx="4487400" cy="22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464571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715100" y="1249341"/>
            <a:ext cx="6092100" cy="22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b="1" dirty="0" err="1"/>
              <a:t>Banking</a:t>
            </a:r>
            <a:r>
              <a:rPr lang="pt-PT" b="1" dirty="0"/>
              <a:t> </a:t>
            </a:r>
            <a:r>
              <a:rPr lang="pt-PT" b="1" dirty="0" err="1"/>
              <a:t>Customer</a:t>
            </a:r>
            <a:r>
              <a:rPr lang="pt-PT" b="1" dirty="0"/>
              <a:t> </a:t>
            </a:r>
            <a:r>
              <a:rPr lang="pt-PT" b="1" dirty="0" err="1"/>
              <a:t>Churn</a:t>
            </a:r>
            <a:r>
              <a:rPr lang="pt-PT" b="1" dirty="0"/>
              <a:t> </a:t>
            </a:r>
            <a:r>
              <a:rPr lang="pt-PT" b="1" dirty="0" err="1"/>
              <a:t>Prediction</a:t>
            </a:r>
            <a:endParaRPr lang="pt-PT" b="1" dirty="0"/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715099" y="3464571"/>
            <a:ext cx="5678443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Artificial </a:t>
            </a:r>
            <a:r>
              <a:rPr lang="pt-PT" dirty="0" err="1"/>
              <a:t>Intelligence</a:t>
            </a:r>
            <a:r>
              <a:rPr lang="pt-PT" dirty="0"/>
              <a:t> – </a:t>
            </a:r>
            <a:r>
              <a:rPr lang="pt-PT" dirty="0" err="1"/>
              <a:t>Supervised</a:t>
            </a:r>
            <a:r>
              <a:rPr lang="pt-PT" dirty="0"/>
              <a:t> </a:t>
            </a:r>
            <a:r>
              <a:rPr lang="pt-PT" dirty="0" err="1"/>
              <a:t>Learning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</a:t>
            </a:r>
            <a:r>
              <a:rPr lang="en-US" dirty="0" err="1"/>
              <a:t>ropping</a:t>
            </a:r>
            <a:r>
              <a:rPr lang="en-US" dirty="0"/>
              <a:t> features</a:t>
            </a:r>
            <a:endParaRPr dirty="0"/>
          </a:p>
        </p:txBody>
      </p:sp>
      <p:sp>
        <p:nvSpPr>
          <p:cNvPr id="2" name="Google Shape;171;p17">
            <a:extLst>
              <a:ext uri="{FF2B5EF4-FFF2-40B4-BE49-F238E27FC236}">
                <a16:creationId xmlns:a16="http://schemas.microsoft.com/office/drawing/2014/main" id="{B21F3F84-C18C-60C9-1F20-2F55AB60FAD3}"/>
              </a:ext>
            </a:extLst>
          </p:cNvPr>
          <p:cNvSpPr/>
          <p:nvPr/>
        </p:nvSpPr>
        <p:spPr>
          <a:xfrm>
            <a:off x="457824" y="2398000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72;p17">
            <a:extLst>
              <a:ext uri="{FF2B5EF4-FFF2-40B4-BE49-F238E27FC236}">
                <a16:creationId xmlns:a16="http://schemas.microsoft.com/office/drawing/2014/main" id="{649CFACF-2913-D2A9-2A46-33DD179ED3C1}"/>
              </a:ext>
            </a:extLst>
          </p:cNvPr>
          <p:cNvSpPr/>
          <p:nvPr/>
        </p:nvSpPr>
        <p:spPr>
          <a:xfrm>
            <a:off x="457824" y="2668261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3;p17">
            <a:extLst>
              <a:ext uri="{FF2B5EF4-FFF2-40B4-BE49-F238E27FC236}">
                <a16:creationId xmlns:a16="http://schemas.microsoft.com/office/drawing/2014/main" id="{E37702F1-C463-3FD1-6E0D-F14234538579}"/>
              </a:ext>
            </a:extLst>
          </p:cNvPr>
          <p:cNvSpPr/>
          <p:nvPr/>
        </p:nvSpPr>
        <p:spPr>
          <a:xfrm>
            <a:off x="457824" y="2938466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4;p17">
            <a:extLst>
              <a:ext uri="{FF2B5EF4-FFF2-40B4-BE49-F238E27FC236}">
                <a16:creationId xmlns:a16="http://schemas.microsoft.com/office/drawing/2014/main" id="{1C4EB655-45A1-B7CA-7E51-0FFF074FE444}"/>
              </a:ext>
            </a:extLst>
          </p:cNvPr>
          <p:cNvSpPr/>
          <p:nvPr/>
        </p:nvSpPr>
        <p:spPr>
          <a:xfrm>
            <a:off x="457824" y="3208728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5;p17">
            <a:extLst>
              <a:ext uri="{FF2B5EF4-FFF2-40B4-BE49-F238E27FC236}">
                <a16:creationId xmlns:a16="http://schemas.microsoft.com/office/drawing/2014/main" id="{61701A03-AFA1-5E6B-69D3-9CECF3F8276C}"/>
              </a:ext>
            </a:extLst>
          </p:cNvPr>
          <p:cNvSpPr/>
          <p:nvPr/>
        </p:nvSpPr>
        <p:spPr>
          <a:xfrm>
            <a:off x="457824" y="3478933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76;p17">
            <a:extLst>
              <a:ext uri="{FF2B5EF4-FFF2-40B4-BE49-F238E27FC236}">
                <a16:creationId xmlns:a16="http://schemas.microsoft.com/office/drawing/2014/main" id="{3161E04C-2168-CE68-B080-DBB470325B44}"/>
              </a:ext>
            </a:extLst>
          </p:cNvPr>
          <p:cNvSpPr/>
          <p:nvPr/>
        </p:nvSpPr>
        <p:spPr>
          <a:xfrm>
            <a:off x="457824" y="3749194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7;p17">
            <a:extLst>
              <a:ext uri="{FF2B5EF4-FFF2-40B4-BE49-F238E27FC236}">
                <a16:creationId xmlns:a16="http://schemas.microsoft.com/office/drawing/2014/main" id="{851A04A2-E7FA-98B9-5E73-320970A72717}"/>
              </a:ext>
            </a:extLst>
          </p:cNvPr>
          <p:cNvSpPr/>
          <p:nvPr/>
        </p:nvSpPr>
        <p:spPr>
          <a:xfrm>
            <a:off x="457824" y="4019455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78;p17">
            <a:extLst>
              <a:ext uri="{FF2B5EF4-FFF2-40B4-BE49-F238E27FC236}">
                <a16:creationId xmlns:a16="http://schemas.microsoft.com/office/drawing/2014/main" id="{2F4EF8E0-D96C-7043-946D-37563526A641}"/>
              </a:ext>
            </a:extLst>
          </p:cNvPr>
          <p:cNvSpPr/>
          <p:nvPr/>
        </p:nvSpPr>
        <p:spPr>
          <a:xfrm rot="16200000">
            <a:off x="819173" y="237577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79;p17">
            <a:extLst>
              <a:ext uri="{FF2B5EF4-FFF2-40B4-BE49-F238E27FC236}">
                <a16:creationId xmlns:a16="http://schemas.microsoft.com/office/drawing/2014/main" id="{E2DBF1D9-1362-7BE9-8A64-8F627E333243}"/>
              </a:ext>
            </a:extLst>
          </p:cNvPr>
          <p:cNvSpPr/>
          <p:nvPr/>
        </p:nvSpPr>
        <p:spPr>
          <a:xfrm rot="16200000">
            <a:off x="1157732" y="23758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80;p17">
            <a:extLst>
              <a:ext uri="{FF2B5EF4-FFF2-40B4-BE49-F238E27FC236}">
                <a16:creationId xmlns:a16="http://schemas.microsoft.com/office/drawing/2014/main" id="{C0FC42B6-EA43-8A54-8B4B-1A9A9ECB57C8}"/>
              </a:ext>
            </a:extLst>
          </p:cNvPr>
          <p:cNvSpPr/>
          <p:nvPr/>
        </p:nvSpPr>
        <p:spPr>
          <a:xfrm rot="16200000">
            <a:off x="1496360" y="23758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1;p17">
            <a:extLst>
              <a:ext uri="{FF2B5EF4-FFF2-40B4-BE49-F238E27FC236}">
                <a16:creationId xmlns:a16="http://schemas.microsoft.com/office/drawing/2014/main" id="{D98323F1-DDD0-31F8-5E9D-FF24A3C28904}"/>
              </a:ext>
            </a:extLst>
          </p:cNvPr>
          <p:cNvSpPr/>
          <p:nvPr/>
        </p:nvSpPr>
        <p:spPr>
          <a:xfrm rot="16200000">
            <a:off x="1834919" y="23758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82;p17">
            <a:extLst>
              <a:ext uri="{FF2B5EF4-FFF2-40B4-BE49-F238E27FC236}">
                <a16:creationId xmlns:a16="http://schemas.microsoft.com/office/drawing/2014/main" id="{F55117C1-20A2-08B3-3B1E-42D4B643D75B}"/>
              </a:ext>
            </a:extLst>
          </p:cNvPr>
          <p:cNvSpPr/>
          <p:nvPr/>
        </p:nvSpPr>
        <p:spPr>
          <a:xfrm rot="16200000">
            <a:off x="2173548" y="23758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83;p17">
            <a:extLst>
              <a:ext uri="{FF2B5EF4-FFF2-40B4-BE49-F238E27FC236}">
                <a16:creationId xmlns:a16="http://schemas.microsoft.com/office/drawing/2014/main" id="{DB29BBEB-1A54-405A-982D-C8992E8413A4}"/>
              </a:ext>
            </a:extLst>
          </p:cNvPr>
          <p:cNvSpPr/>
          <p:nvPr/>
        </p:nvSpPr>
        <p:spPr>
          <a:xfrm rot="16200000">
            <a:off x="2512176" y="237577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4;p17">
            <a:extLst>
              <a:ext uri="{FF2B5EF4-FFF2-40B4-BE49-F238E27FC236}">
                <a16:creationId xmlns:a16="http://schemas.microsoft.com/office/drawing/2014/main" id="{0B7F8F84-B790-76C2-696F-2CE5E62D3691}"/>
              </a:ext>
            </a:extLst>
          </p:cNvPr>
          <p:cNvSpPr/>
          <p:nvPr/>
        </p:nvSpPr>
        <p:spPr>
          <a:xfrm rot="16200000">
            <a:off x="2850735" y="23758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85;p17">
            <a:extLst>
              <a:ext uri="{FF2B5EF4-FFF2-40B4-BE49-F238E27FC236}">
                <a16:creationId xmlns:a16="http://schemas.microsoft.com/office/drawing/2014/main" id="{D2389FB6-D271-3D6B-8598-9676F8E4D6AD}"/>
              </a:ext>
            </a:extLst>
          </p:cNvPr>
          <p:cNvSpPr/>
          <p:nvPr/>
        </p:nvSpPr>
        <p:spPr>
          <a:xfrm rot="16200000">
            <a:off x="819173" y="264603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86;p17">
            <a:extLst>
              <a:ext uri="{FF2B5EF4-FFF2-40B4-BE49-F238E27FC236}">
                <a16:creationId xmlns:a16="http://schemas.microsoft.com/office/drawing/2014/main" id="{04D6E444-C439-0359-5B7A-680A2189D762}"/>
              </a:ext>
            </a:extLst>
          </p:cNvPr>
          <p:cNvSpPr/>
          <p:nvPr/>
        </p:nvSpPr>
        <p:spPr>
          <a:xfrm rot="16200000">
            <a:off x="1157802" y="264608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7;p17">
            <a:extLst>
              <a:ext uri="{FF2B5EF4-FFF2-40B4-BE49-F238E27FC236}">
                <a16:creationId xmlns:a16="http://schemas.microsoft.com/office/drawing/2014/main" id="{77FAA465-DD51-57DF-764A-BCD90398338A}"/>
              </a:ext>
            </a:extLst>
          </p:cNvPr>
          <p:cNvSpPr/>
          <p:nvPr/>
        </p:nvSpPr>
        <p:spPr>
          <a:xfrm rot="16200000">
            <a:off x="1496360" y="264603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88;p17">
            <a:extLst>
              <a:ext uri="{FF2B5EF4-FFF2-40B4-BE49-F238E27FC236}">
                <a16:creationId xmlns:a16="http://schemas.microsoft.com/office/drawing/2014/main" id="{17228822-183B-0607-6DB2-03CA0098BBE9}"/>
              </a:ext>
            </a:extLst>
          </p:cNvPr>
          <p:cNvSpPr/>
          <p:nvPr/>
        </p:nvSpPr>
        <p:spPr>
          <a:xfrm rot="16200000">
            <a:off x="1834989" y="264608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9;p17">
            <a:extLst>
              <a:ext uri="{FF2B5EF4-FFF2-40B4-BE49-F238E27FC236}">
                <a16:creationId xmlns:a16="http://schemas.microsoft.com/office/drawing/2014/main" id="{3E2EF7FD-B5BE-42F7-EC8A-E269574E0CBD}"/>
              </a:ext>
            </a:extLst>
          </p:cNvPr>
          <p:cNvSpPr/>
          <p:nvPr/>
        </p:nvSpPr>
        <p:spPr>
          <a:xfrm rot="16200000">
            <a:off x="2173548" y="264603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90;p17">
            <a:extLst>
              <a:ext uri="{FF2B5EF4-FFF2-40B4-BE49-F238E27FC236}">
                <a16:creationId xmlns:a16="http://schemas.microsoft.com/office/drawing/2014/main" id="{DEA8BA4D-CE51-02ED-E719-0FA8E3266F50}"/>
              </a:ext>
            </a:extLst>
          </p:cNvPr>
          <p:cNvSpPr/>
          <p:nvPr/>
        </p:nvSpPr>
        <p:spPr>
          <a:xfrm rot="16200000">
            <a:off x="2512176" y="264603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91;p17">
            <a:extLst>
              <a:ext uri="{FF2B5EF4-FFF2-40B4-BE49-F238E27FC236}">
                <a16:creationId xmlns:a16="http://schemas.microsoft.com/office/drawing/2014/main" id="{AD251ED2-FCC4-3229-476A-0AD95534D550}"/>
              </a:ext>
            </a:extLst>
          </p:cNvPr>
          <p:cNvSpPr/>
          <p:nvPr/>
        </p:nvSpPr>
        <p:spPr>
          <a:xfrm rot="16200000">
            <a:off x="2850804" y="264608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92;p17">
            <a:extLst>
              <a:ext uri="{FF2B5EF4-FFF2-40B4-BE49-F238E27FC236}">
                <a16:creationId xmlns:a16="http://schemas.microsoft.com/office/drawing/2014/main" id="{4D0F5ABF-8BA0-FAE3-C4E9-8032EFD3CEDA}"/>
              </a:ext>
            </a:extLst>
          </p:cNvPr>
          <p:cNvSpPr/>
          <p:nvPr/>
        </p:nvSpPr>
        <p:spPr>
          <a:xfrm rot="16200000">
            <a:off x="819103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93;p17">
            <a:extLst>
              <a:ext uri="{FF2B5EF4-FFF2-40B4-BE49-F238E27FC236}">
                <a16:creationId xmlns:a16="http://schemas.microsoft.com/office/drawing/2014/main" id="{56504226-CB5A-E7D0-DBE2-8B99E6BFF6A7}"/>
              </a:ext>
            </a:extLst>
          </p:cNvPr>
          <p:cNvSpPr/>
          <p:nvPr/>
        </p:nvSpPr>
        <p:spPr>
          <a:xfrm rot="16200000">
            <a:off x="1157732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94;p17">
            <a:extLst>
              <a:ext uri="{FF2B5EF4-FFF2-40B4-BE49-F238E27FC236}">
                <a16:creationId xmlns:a16="http://schemas.microsoft.com/office/drawing/2014/main" id="{AF13F4AF-5C56-1816-F0D7-62593005381A}"/>
              </a:ext>
            </a:extLst>
          </p:cNvPr>
          <p:cNvSpPr/>
          <p:nvPr/>
        </p:nvSpPr>
        <p:spPr>
          <a:xfrm rot="16200000">
            <a:off x="1496360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95;p17">
            <a:extLst>
              <a:ext uri="{FF2B5EF4-FFF2-40B4-BE49-F238E27FC236}">
                <a16:creationId xmlns:a16="http://schemas.microsoft.com/office/drawing/2014/main" id="{7D33014E-5956-F95A-831F-2693FCAB28BE}"/>
              </a:ext>
            </a:extLst>
          </p:cNvPr>
          <p:cNvSpPr/>
          <p:nvPr/>
        </p:nvSpPr>
        <p:spPr>
          <a:xfrm rot="16200000">
            <a:off x="1834919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96;p17">
            <a:extLst>
              <a:ext uri="{FF2B5EF4-FFF2-40B4-BE49-F238E27FC236}">
                <a16:creationId xmlns:a16="http://schemas.microsoft.com/office/drawing/2014/main" id="{51464E49-DBBA-F72F-B6EA-DD59F239E1FC}"/>
              </a:ext>
            </a:extLst>
          </p:cNvPr>
          <p:cNvSpPr/>
          <p:nvPr/>
        </p:nvSpPr>
        <p:spPr>
          <a:xfrm rot="16200000">
            <a:off x="2173548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97;p17">
            <a:extLst>
              <a:ext uri="{FF2B5EF4-FFF2-40B4-BE49-F238E27FC236}">
                <a16:creationId xmlns:a16="http://schemas.microsoft.com/office/drawing/2014/main" id="{690405B4-7E79-F962-E133-BB8A9D5BD139}"/>
              </a:ext>
            </a:extLst>
          </p:cNvPr>
          <p:cNvSpPr/>
          <p:nvPr/>
        </p:nvSpPr>
        <p:spPr>
          <a:xfrm rot="16200000">
            <a:off x="2512107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98;p17">
            <a:extLst>
              <a:ext uri="{FF2B5EF4-FFF2-40B4-BE49-F238E27FC236}">
                <a16:creationId xmlns:a16="http://schemas.microsoft.com/office/drawing/2014/main" id="{CC72044C-05A5-37F0-A9C7-E18ADB4D4BBC}"/>
              </a:ext>
            </a:extLst>
          </p:cNvPr>
          <p:cNvSpPr/>
          <p:nvPr/>
        </p:nvSpPr>
        <p:spPr>
          <a:xfrm rot="16200000">
            <a:off x="2850735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99;p17">
            <a:extLst>
              <a:ext uri="{FF2B5EF4-FFF2-40B4-BE49-F238E27FC236}">
                <a16:creationId xmlns:a16="http://schemas.microsoft.com/office/drawing/2014/main" id="{09A08581-C853-AE4B-FDC1-61B3AA7C4CFC}"/>
              </a:ext>
            </a:extLst>
          </p:cNvPr>
          <p:cNvSpPr/>
          <p:nvPr/>
        </p:nvSpPr>
        <p:spPr>
          <a:xfrm rot="16200000">
            <a:off x="819173" y="318649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00;p17">
            <a:extLst>
              <a:ext uri="{FF2B5EF4-FFF2-40B4-BE49-F238E27FC236}">
                <a16:creationId xmlns:a16="http://schemas.microsoft.com/office/drawing/2014/main" id="{B5AC6CED-2B27-7197-C9D6-0855D40952E2}"/>
              </a:ext>
            </a:extLst>
          </p:cNvPr>
          <p:cNvSpPr/>
          <p:nvPr/>
        </p:nvSpPr>
        <p:spPr>
          <a:xfrm rot="16200000">
            <a:off x="1157732" y="318655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01;p17">
            <a:extLst>
              <a:ext uri="{FF2B5EF4-FFF2-40B4-BE49-F238E27FC236}">
                <a16:creationId xmlns:a16="http://schemas.microsoft.com/office/drawing/2014/main" id="{DBCFF1C8-E728-B2C0-1BAA-9F1606FA0C58}"/>
              </a:ext>
            </a:extLst>
          </p:cNvPr>
          <p:cNvSpPr/>
          <p:nvPr/>
        </p:nvSpPr>
        <p:spPr>
          <a:xfrm rot="16200000">
            <a:off x="1496360" y="318649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02;p17">
            <a:extLst>
              <a:ext uri="{FF2B5EF4-FFF2-40B4-BE49-F238E27FC236}">
                <a16:creationId xmlns:a16="http://schemas.microsoft.com/office/drawing/2014/main" id="{47F0414A-20DD-02F6-55A8-42249E6C934D}"/>
              </a:ext>
            </a:extLst>
          </p:cNvPr>
          <p:cNvSpPr/>
          <p:nvPr/>
        </p:nvSpPr>
        <p:spPr>
          <a:xfrm rot="16200000">
            <a:off x="1834989" y="318655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203;p17">
            <a:extLst>
              <a:ext uri="{FF2B5EF4-FFF2-40B4-BE49-F238E27FC236}">
                <a16:creationId xmlns:a16="http://schemas.microsoft.com/office/drawing/2014/main" id="{7646C7DA-C0FC-327B-E4B8-92383BC76E09}"/>
              </a:ext>
            </a:extLst>
          </p:cNvPr>
          <p:cNvSpPr/>
          <p:nvPr/>
        </p:nvSpPr>
        <p:spPr>
          <a:xfrm rot="16200000">
            <a:off x="2173548" y="318655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04;p17">
            <a:extLst>
              <a:ext uri="{FF2B5EF4-FFF2-40B4-BE49-F238E27FC236}">
                <a16:creationId xmlns:a16="http://schemas.microsoft.com/office/drawing/2014/main" id="{D20027CA-9A2D-41A3-0981-BB10DFF6BBC9}"/>
              </a:ext>
            </a:extLst>
          </p:cNvPr>
          <p:cNvSpPr/>
          <p:nvPr/>
        </p:nvSpPr>
        <p:spPr>
          <a:xfrm rot="16200000">
            <a:off x="2512176" y="318649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205;p17">
            <a:extLst>
              <a:ext uri="{FF2B5EF4-FFF2-40B4-BE49-F238E27FC236}">
                <a16:creationId xmlns:a16="http://schemas.microsoft.com/office/drawing/2014/main" id="{48B7AA1A-1E94-5D75-6BB4-676C1487F19A}"/>
              </a:ext>
            </a:extLst>
          </p:cNvPr>
          <p:cNvSpPr/>
          <p:nvPr/>
        </p:nvSpPr>
        <p:spPr>
          <a:xfrm rot="16200000">
            <a:off x="2850735" y="318655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06;p17">
            <a:extLst>
              <a:ext uri="{FF2B5EF4-FFF2-40B4-BE49-F238E27FC236}">
                <a16:creationId xmlns:a16="http://schemas.microsoft.com/office/drawing/2014/main" id="{41D3C206-86A3-B962-5C3A-D55163535621}"/>
              </a:ext>
            </a:extLst>
          </p:cNvPr>
          <p:cNvSpPr/>
          <p:nvPr/>
        </p:nvSpPr>
        <p:spPr>
          <a:xfrm rot="16200000">
            <a:off x="819103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207;p17">
            <a:extLst>
              <a:ext uri="{FF2B5EF4-FFF2-40B4-BE49-F238E27FC236}">
                <a16:creationId xmlns:a16="http://schemas.microsoft.com/office/drawing/2014/main" id="{7C9A5382-51BC-0DFB-3E4F-81E1230EF237}"/>
              </a:ext>
            </a:extLst>
          </p:cNvPr>
          <p:cNvSpPr/>
          <p:nvPr/>
        </p:nvSpPr>
        <p:spPr>
          <a:xfrm rot="16200000">
            <a:off x="1157732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208;p17">
            <a:extLst>
              <a:ext uri="{FF2B5EF4-FFF2-40B4-BE49-F238E27FC236}">
                <a16:creationId xmlns:a16="http://schemas.microsoft.com/office/drawing/2014/main" id="{650CD1BD-FED7-2CBC-77ED-E823F23B7356}"/>
              </a:ext>
            </a:extLst>
          </p:cNvPr>
          <p:cNvSpPr/>
          <p:nvPr/>
        </p:nvSpPr>
        <p:spPr>
          <a:xfrm rot="16200000">
            <a:off x="1496291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09;p17">
            <a:extLst>
              <a:ext uri="{FF2B5EF4-FFF2-40B4-BE49-F238E27FC236}">
                <a16:creationId xmlns:a16="http://schemas.microsoft.com/office/drawing/2014/main" id="{4B1A5B1D-E564-D877-9212-8B4EADE2FA5B}"/>
              </a:ext>
            </a:extLst>
          </p:cNvPr>
          <p:cNvSpPr/>
          <p:nvPr/>
        </p:nvSpPr>
        <p:spPr>
          <a:xfrm rot="16200000">
            <a:off x="1834919" y="345681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10;p17">
            <a:extLst>
              <a:ext uri="{FF2B5EF4-FFF2-40B4-BE49-F238E27FC236}">
                <a16:creationId xmlns:a16="http://schemas.microsoft.com/office/drawing/2014/main" id="{4AF7F5DC-70B9-35FB-2C47-D8F0E7905D83}"/>
              </a:ext>
            </a:extLst>
          </p:cNvPr>
          <p:cNvSpPr/>
          <p:nvPr/>
        </p:nvSpPr>
        <p:spPr>
          <a:xfrm rot="16200000">
            <a:off x="2173548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11;p17">
            <a:extLst>
              <a:ext uri="{FF2B5EF4-FFF2-40B4-BE49-F238E27FC236}">
                <a16:creationId xmlns:a16="http://schemas.microsoft.com/office/drawing/2014/main" id="{B086E045-2DA5-584B-6C90-CFDF95B85320}"/>
              </a:ext>
            </a:extLst>
          </p:cNvPr>
          <p:cNvSpPr/>
          <p:nvPr/>
        </p:nvSpPr>
        <p:spPr>
          <a:xfrm rot="16200000">
            <a:off x="2512107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12;p17">
            <a:extLst>
              <a:ext uri="{FF2B5EF4-FFF2-40B4-BE49-F238E27FC236}">
                <a16:creationId xmlns:a16="http://schemas.microsoft.com/office/drawing/2014/main" id="{77FEAE0F-D918-7DF8-0695-10FA42F0C71F}"/>
              </a:ext>
            </a:extLst>
          </p:cNvPr>
          <p:cNvSpPr/>
          <p:nvPr/>
        </p:nvSpPr>
        <p:spPr>
          <a:xfrm rot="16200000">
            <a:off x="2850735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13;p17">
            <a:extLst>
              <a:ext uri="{FF2B5EF4-FFF2-40B4-BE49-F238E27FC236}">
                <a16:creationId xmlns:a16="http://schemas.microsoft.com/office/drawing/2014/main" id="{D41BA451-B500-5DE7-8FD0-3C0D47F5EADA}"/>
              </a:ext>
            </a:extLst>
          </p:cNvPr>
          <p:cNvSpPr/>
          <p:nvPr/>
        </p:nvSpPr>
        <p:spPr>
          <a:xfrm rot="16200000">
            <a:off x="819173" y="372696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14;p17">
            <a:extLst>
              <a:ext uri="{FF2B5EF4-FFF2-40B4-BE49-F238E27FC236}">
                <a16:creationId xmlns:a16="http://schemas.microsoft.com/office/drawing/2014/main" id="{C8B5EC64-A013-882B-2926-FFB90B86DD73}"/>
              </a:ext>
            </a:extLst>
          </p:cNvPr>
          <p:cNvSpPr/>
          <p:nvPr/>
        </p:nvSpPr>
        <p:spPr>
          <a:xfrm rot="16200000">
            <a:off x="1157732" y="372702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15;p17">
            <a:extLst>
              <a:ext uri="{FF2B5EF4-FFF2-40B4-BE49-F238E27FC236}">
                <a16:creationId xmlns:a16="http://schemas.microsoft.com/office/drawing/2014/main" id="{1B817544-C04F-0E73-DE43-48F605E0879E}"/>
              </a:ext>
            </a:extLst>
          </p:cNvPr>
          <p:cNvSpPr/>
          <p:nvPr/>
        </p:nvSpPr>
        <p:spPr>
          <a:xfrm rot="16200000">
            <a:off x="1496360" y="372702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16;p17">
            <a:extLst>
              <a:ext uri="{FF2B5EF4-FFF2-40B4-BE49-F238E27FC236}">
                <a16:creationId xmlns:a16="http://schemas.microsoft.com/office/drawing/2014/main" id="{90B0181A-337C-9269-6D2F-7F705F0CA42E}"/>
              </a:ext>
            </a:extLst>
          </p:cNvPr>
          <p:cNvSpPr/>
          <p:nvPr/>
        </p:nvSpPr>
        <p:spPr>
          <a:xfrm rot="16200000">
            <a:off x="1834919" y="372702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17;p17">
            <a:extLst>
              <a:ext uri="{FF2B5EF4-FFF2-40B4-BE49-F238E27FC236}">
                <a16:creationId xmlns:a16="http://schemas.microsoft.com/office/drawing/2014/main" id="{A917CC54-19DC-1C4F-B5EA-BDCC136D7F58}"/>
              </a:ext>
            </a:extLst>
          </p:cNvPr>
          <p:cNvSpPr/>
          <p:nvPr/>
        </p:nvSpPr>
        <p:spPr>
          <a:xfrm rot="16200000">
            <a:off x="2173548" y="372702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218;p17">
            <a:extLst>
              <a:ext uri="{FF2B5EF4-FFF2-40B4-BE49-F238E27FC236}">
                <a16:creationId xmlns:a16="http://schemas.microsoft.com/office/drawing/2014/main" id="{707C4BCE-BD3D-73DB-B58D-115AEC11D934}"/>
              </a:ext>
            </a:extLst>
          </p:cNvPr>
          <p:cNvSpPr/>
          <p:nvPr/>
        </p:nvSpPr>
        <p:spPr>
          <a:xfrm rot="16200000">
            <a:off x="2512176" y="372696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219;p17">
            <a:extLst>
              <a:ext uri="{FF2B5EF4-FFF2-40B4-BE49-F238E27FC236}">
                <a16:creationId xmlns:a16="http://schemas.microsoft.com/office/drawing/2014/main" id="{D7099F22-CB0B-0761-10FB-6EF1A7A4A9F4}"/>
              </a:ext>
            </a:extLst>
          </p:cNvPr>
          <p:cNvSpPr/>
          <p:nvPr/>
        </p:nvSpPr>
        <p:spPr>
          <a:xfrm rot="16200000">
            <a:off x="2850735" y="372702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220;p17">
            <a:extLst>
              <a:ext uri="{FF2B5EF4-FFF2-40B4-BE49-F238E27FC236}">
                <a16:creationId xmlns:a16="http://schemas.microsoft.com/office/drawing/2014/main" id="{60627016-78DC-9003-8D5A-5ACD5865A3BB}"/>
              </a:ext>
            </a:extLst>
          </p:cNvPr>
          <p:cNvSpPr/>
          <p:nvPr/>
        </p:nvSpPr>
        <p:spPr>
          <a:xfrm rot="16200000">
            <a:off x="819173" y="399722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221;p17">
            <a:extLst>
              <a:ext uri="{FF2B5EF4-FFF2-40B4-BE49-F238E27FC236}">
                <a16:creationId xmlns:a16="http://schemas.microsoft.com/office/drawing/2014/main" id="{D48FA2B2-02DF-1CA3-2CBB-20B39C6834C5}"/>
              </a:ext>
            </a:extLst>
          </p:cNvPr>
          <p:cNvSpPr/>
          <p:nvPr/>
        </p:nvSpPr>
        <p:spPr>
          <a:xfrm rot="16200000">
            <a:off x="1157802" y="399728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22;p17">
            <a:extLst>
              <a:ext uri="{FF2B5EF4-FFF2-40B4-BE49-F238E27FC236}">
                <a16:creationId xmlns:a16="http://schemas.microsoft.com/office/drawing/2014/main" id="{358D8CC7-7375-4837-813E-4D95C4B5EB56}"/>
              </a:ext>
            </a:extLst>
          </p:cNvPr>
          <p:cNvSpPr/>
          <p:nvPr/>
        </p:nvSpPr>
        <p:spPr>
          <a:xfrm rot="16200000">
            <a:off x="1496360" y="399722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223;p17">
            <a:extLst>
              <a:ext uri="{FF2B5EF4-FFF2-40B4-BE49-F238E27FC236}">
                <a16:creationId xmlns:a16="http://schemas.microsoft.com/office/drawing/2014/main" id="{FC405823-CDB4-C737-A5D0-8A936B7F5CB0}"/>
              </a:ext>
            </a:extLst>
          </p:cNvPr>
          <p:cNvSpPr/>
          <p:nvPr/>
        </p:nvSpPr>
        <p:spPr>
          <a:xfrm rot="16200000">
            <a:off x="1834989" y="399728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24;p17">
            <a:extLst>
              <a:ext uri="{FF2B5EF4-FFF2-40B4-BE49-F238E27FC236}">
                <a16:creationId xmlns:a16="http://schemas.microsoft.com/office/drawing/2014/main" id="{71B053BE-B33B-586F-C3E2-77D4D77D0EE6}"/>
              </a:ext>
            </a:extLst>
          </p:cNvPr>
          <p:cNvSpPr/>
          <p:nvPr/>
        </p:nvSpPr>
        <p:spPr>
          <a:xfrm rot="16200000">
            <a:off x="2173548" y="399722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25;p17">
            <a:extLst>
              <a:ext uri="{FF2B5EF4-FFF2-40B4-BE49-F238E27FC236}">
                <a16:creationId xmlns:a16="http://schemas.microsoft.com/office/drawing/2014/main" id="{7153F8CA-EF46-DA70-568D-3EFC8C4EA119}"/>
              </a:ext>
            </a:extLst>
          </p:cNvPr>
          <p:cNvSpPr/>
          <p:nvPr/>
        </p:nvSpPr>
        <p:spPr>
          <a:xfrm rot="16200000">
            <a:off x="2512176" y="399722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226;p17">
            <a:extLst>
              <a:ext uri="{FF2B5EF4-FFF2-40B4-BE49-F238E27FC236}">
                <a16:creationId xmlns:a16="http://schemas.microsoft.com/office/drawing/2014/main" id="{CC37ECEF-10DB-3528-BD8B-BAAD765F5051}"/>
              </a:ext>
            </a:extLst>
          </p:cNvPr>
          <p:cNvSpPr/>
          <p:nvPr/>
        </p:nvSpPr>
        <p:spPr>
          <a:xfrm rot="16200000">
            <a:off x="2850804" y="399728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227;p17">
            <a:extLst>
              <a:ext uri="{FF2B5EF4-FFF2-40B4-BE49-F238E27FC236}">
                <a16:creationId xmlns:a16="http://schemas.microsoft.com/office/drawing/2014/main" id="{44F14A21-6559-F78A-19FC-B0EC0265268B}"/>
              </a:ext>
            </a:extLst>
          </p:cNvPr>
          <p:cNvSpPr/>
          <p:nvPr/>
        </p:nvSpPr>
        <p:spPr>
          <a:xfrm rot="16200000">
            <a:off x="3189436" y="23758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228;p17">
            <a:extLst>
              <a:ext uri="{FF2B5EF4-FFF2-40B4-BE49-F238E27FC236}">
                <a16:creationId xmlns:a16="http://schemas.microsoft.com/office/drawing/2014/main" id="{19DDB847-1E28-6118-A801-E5796BC804A5}"/>
              </a:ext>
            </a:extLst>
          </p:cNvPr>
          <p:cNvSpPr/>
          <p:nvPr/>
        </p:nvSpPr>
        <p:spPr>
          <a:xfrm rot="16200000">
            <a:off x="3528064" y="237580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229;p17">
            <a:extLst>
              <a:ext uri="{FF2B5EF4-FFF2-40B4-BE49-F238E27FC236}">
                <a16:creationId xmlns:a16="http://schemas.microsoft.com/office/drawing/2014/main" id="{8AF91F62-71CB-F560-CEFB-890FB40FC04B}"/>
              </a:ext>
            </a:extLst>
          </p:cNvPr>
          <p:cNvSpPr/>
          <p:nvPr/>
        </p:nvSpPr>
        <p:spPr>
          <a:xfrm rot="16200000">
            <a:off x="3866623" y="23758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230;p17">
            <a:extLst>
              <a:ext uri="{FF2B5EF4-FFF2-40B4-BE49-F238E27FC236}">
                <a16:creationId xmlns:a16="http://schemas.microsoft.com/office/drawing/2014/main" id="{FFD62212-73BF-F5A7-AB8D-E0BD3A6D3187}"/>
              </a:ext>
            </a:extLst>
          </p:cNvPr>
          <p:cNvSpPr/>
          <p:nvPr/>
        </p:nvSpPr>
        <p:spPr>
          <a:xfrm rot="16200000">
            <a:off x="3189436" y="264606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231;p17">
            <a:extLst>
              <a:ext uri="{FF2B5EF4-FFF2-40B4-BE49-F238E27FC236}">
                <a16:creationId xmlns:a16="http://schemas.microsoft.com/office/drawing/2014/main" id="{30F3318F-C26C-4A73-FE55-4135BA7E6389}"/>
              </a:ext>
            </a:extLst>
          </p:cNvPr>
          <p:cNvSpPr/>
          <p:nvPr/>
        </p:nvSpPr>
        <p:spPr>
          <a:xfrm rot="16200000">
            <a:off x="3528064" y="264606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232;p17">
            <a:extLst>
              <a:ext uri="{FF2B5EF4-FFF2-40B4-BE49-F238E27FC236}">
                <a16:creationId xmlns:a16="http://schemas.microsoft.com/office/drawing/2014/main" id="{015F164C-AC7F-1260-B58C-25D27F5B4637}"/>
              </a:ext>
            </a:extLst>
          </p:cNvPr>
          <p:cNvSpPr/>
          <p:nvPr/>
        </p:nvSpPr>
        <p:spPr>
          <a:xfrm rot="16200000">
            <a:off x="3866693" y="264612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233;p17">
            <a:extLst>
              <a:ext uri="{FF2B5EF4-FFF2-40B4-BE49-F238E27FC236}">
                <a16:creationId xmlns:a16="http://schemas.microsoft.com/office/drawing/2014/main" id="{828A90D7-616F-2955-EC36-F755B3DF68D9}"/>
              </a:ext>
            </a:extLst>
          </p:cNvPr>
          <p:cNvSpPr/>
          <p:nvPr/>
        </p:nvSpPr>
        <p:spPr>
          <a:xfrm rot="16200000">
            <a:off x="3189436" y="291632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234;p17">
            <a:extLst>
              <a:ext uri="{FF2B5EF4-FFF2-40B4-BE49-F238E27FC236}">
                <a16:creationId xmlns:a16="http://schemas.microsoft.com/office/drawing/2014/main" id="{09CBCA78-6F4B-0D52-6B0C-9CD3A3379C3E}"/>
              </a:ext>
            </a:extLst>
          </p:cNvPr>
          <p:cNvSpPr/>
          <p:nvPr/>
        </p:nvSpPr>
        <p:spPr>
          <a:xfrm rot="16200000">
            <a:off x="3527995" y="291632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235;p17">
            <a:extLst>
              <a:ext uri="{FF2B5EF4-FFF2-40B4-BE49-F238E27FC236}">
                <a16:creationId xmlns:a16="http://schemas.microsoft.com/office/drawing/2014/main" id="{1C07412F-5392-60FC-E24E-888F65CC2AC1}"/>
              </a:ext>
            </a:extLst>
          </p:cNvPr>
          <p:cNvSpPr/>
          <p:nvPr/>
        </p:nvSpPr>
        <p:spPr>
          <a:xfrm rot="16200000">
            <a:off x="3866623" y="291632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236;p17">
            <a:extLst>
              <a:ext uri="{FF2B5EF4-FFF2-40B4-BE49-F238E27FC236}">
                <a16:creationId xmlns:a16="http://schemas.microsoft.com/office/drawing/2014/main" id="{6CC004B1-934D-7D19-27AF-0C2EA7BD1632}"/>
              </a:ext>
            </a:extLst>
          </p:cNvPr>
          <p:cNvSpPr/>
          <p:nvPr/>
        </p:nvSpPr>
        <p:spPr>
          <a:xfrm rot="16200000">
            <a:off x="3189436" y="318658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237;p17">
            <a:extLst>
              <a:ext uri="{FF2B5EF4-FFF2-40B4-BE49-F238E27FC236}">
                <a16:creationId xmlns:a16="http://schemas.microsoft.com/office/drawing/2014/main" id="{59820EDF-943D-33A5-4C5F-78362FEBFE9F}"/>
              </a:ext>
            </a:extLst>
          </p:cNvPr>
          <p:cNvSpPr/>
          <p:nvPr/>
        </p:nvSpPr>
        <p:spPr>
          <a:xfrm rot="16200000">
            <a:off x="3528064" y="318653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238;p17">
            <a:extLst>
              <a:ext uri="{FF2B5EF4-FFF2-40B4-BE49-F238E27FC236}">
                <a16:creationId xmlns:a16="http://schemas.microsoft.com/office/drawing/2014/main" id="{EF9BFF83-E138-38D0-7272-B879094CF176}"/>
              </a:ext>
            </a:extLst>
          </p:cNvPr>
          <p:cNvSpPr/>
          <p:nvPr/>
        </p:nvSpPr>
        <p:spPr>
          <a:xfrm rot="16200000">
            <a:off x="3866623" y="318658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239;p17">
            <a:extLst>
              <a:ext uri="{FF2B5EF4-FFF2-40B4-BE49-F238E27FC236}">
                <a16:creationId xmlns:a16="http://schemas.microsoft.com/office/drawing/2014/main" id="{0C943664-26BE-B694-11A3-F3753F34428A}"/>
              </a:ext>
            </a:extLst>
          </p:cNvPr>
          <p:cNvSpPr/>
          <p:nvPr/>
        </p:nvSpPr>
        <p:spPr>
          <a:xfrm rot="16200000">
            <a:off x="3189436" y="345679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240;p17">
            <a:extLst>
              <a:ext uri="{FF2B5EF4-FFF2-40B4-BE49-F238E27FC236}">
                <a16:creationId xmlns:a16="http://schemas.microsoft.com/office/drawing/2014/main" id="{A0B1395F-9439-39F0-60E8-513C2720A4D6}"/>
              </a:ext>
            </a:extLst>
          </p:cNvPr>
          <p:cNvSpPr/>
          <p:nvPr/>
        </p:nvSpPr>
        <p:spPr>
          <a:xfrm rot="16200000">
            <a:off x="3527995" y="345679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241;p17">
            <a:extLst>
              <a:ext uri="{FF2B5EF4-FFF2-40B4-BE49-F238E27FC236}">
                <a16:creationId xmlns:a16="http://schemas.microsoft.com/office/drawing/2014/main" id="{88C1728B-D462-961F-F989-F0B194023FC8}"/>
              </a:ext>
            </a:extLst>
          </p:cNvPr>
          <p:cNvSpPr/>
          <p:nvPr/>
        </p:nvSpPr>
        <p:spPr>
          <a:xfrm rot="16200000">
            <a:off x="3866623" y="345679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242;p17">
            <a:extLst>
              <a:ext uri="{FF2B5EF4-FFF2-40B4-BE49-F238E27FC236}">
                <a16:creationId xmlns:a16="http://schemas.microsoft.com/office/drawing/2014/main" id="{2307EB90-FBD4-998E-B997-D35C3FE1AD8F}"/>
              </a:ext>
            </a:extLst>
          </p:cNvPr>
          <p:cNvSpPr/>
          <p:nvPr/>
        </p:nvSpPr>
        <p:spPr>
          <a:xfrm rot="16200000">
            <a:off x="3189436" y="372705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243;p17">
            <a:extLst>
              <a:ext uri="{FF2B5EF4-FFF2-40B4-BE49-F238E27FC236}">
                <a16:creationId xmlns:a16="http://schemas.microsoft.com/office/drawing/2014/main" id="{97818041-50CF-04A4-A036-54143DD3F307}"/>
              </a:ext>
            </a:extLst>
          </p:cNvPr>
          <p:cNvSpPr/>
          <p:nvPr/>
        </p:nvSpPr>
        <p:spPr>
          <a:xfrm rot="16200000">
            <a:off x="3528064" y="372699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44;p17">
            <a:extLst>
              <a:ext uri="{FF2B5EF4-FFF2-40B4-BE49-F238E27FC236}">
                <a16:creationId xmlns:a16="http://schemas.microsoft.com/office/drawing/2014/main" id="{CF0D0FEF-741A-DBA7-49A6-59DACE297AF1}"/>
              </a:ext>
            </a:extLst>
          </p:cNvPr>
          <p:cNvSpPr/>
          <p:nvPr/>
        </p:nvSpPr>
        <p:spPr>
          <a:xfrm rot="16200000">
            <a:off x="3866623" y="372705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245;p17">
            <a:extLst>
              <a:ext uri="{FF2B5EF4-FFF2-40B4-BE49-F238E27FC236}">
                <a16:creationId xmlns:a16="http://schemas.microsoft.com/office/drawing/2014/main" id="{16829285-69A4-2DEA-98E5-C3C5E65856FC}"/>
              </a:ext>
            </a:extLst>
          </p:cNvPr>
          <p:cNvSpPr/>
          <p:nvPr/>
        </p:nvSpPr>
        <p:spPr>
          <a:xfrm rot="16200000">
            <a:off x="3189436" y="39972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246;p17">
            <a:extLst>
              <a:ext uri="{FF2B5EF4-FFF2-40B4-BE49-F238E27FC236}">
                <a16:creationId xmlns:a16="http://schemas.microsoft.com/office/drawing/2014/main" id="{FEB8EACE-5EB2-14C7-FBB8-B9D2F27715E5}"/>
              </a:ext>
            </a:extLst>
          </p:cNvPr>
          <p:cNvSpPr/>
          <p:nvPr/>
        </p:nvSpPr>
        <p:spPr>
          <a:xfrm rot="16200000">
            <a:off x="3528064" y="39972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247;p17">
            <a:extLst>
              <a:ext uri="{FF2B5EF4-FFF2-40B4-BE49-F238E27FC236}">
                <a16:creationId xmlns:a16="http://schemas.microsoft.com/office/drawing/2014/main" id="{84538E8E-A53A-ED7D-C564-57D63C803999}"/>
              </a:ext>
            </a:extLst>
          </p:cNvPr>
          <p:cNvSpPr/>
          <p:nvPr/>
        </p:nvSpPr>
        <p:spPr>
          <a:xfrm rot="16200000">
            <a:off x="3866693" y="399731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248;p17">
            <a:extLst>
              <a:ext uri="{FF2B5EF4-FFF2-40B4-BE49-F238E27FC236}">
                <a16:creationId xmlns:a16="http://schemas.microsoft.com/office/drawing/2014/main" id="{80FC1655-3831-50D2-DFB6-0BBA6A71EDC4}"/>
              </a:ext>
            </a:extLst>
          </p:cNvPr>
          <p:cNvSpPr/>
          <p:nvPr/>
        </p:nvSpPr>
        <p:spPr>
          <a:xfrm rot="16200000">
            <a:off x="4205318" y="237523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249;p17">
            <a:extLst>
              <a:ext uri="{FF2B5EF4-FFF2-40B4-BE49-F238E27FC236}">
                <a16:creationId xmlns:a16="http://schemas.microsoft.com/office/drawing/2014/main" id="{80D1CF3D-6782-6964-4498-9A6509A077EE}"/>
              </a:ext>
            </a:extLst>
          </p:cNvPr>
          <p:cNvSpPr/>
          <p:nvPr/>
        </p:nvSpPr>
        <p:spPr>
          <a:xfrm rot="16200000">
            <a:off x="4205387" y="264550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250;p17">
            <a:extLst>
              <a:ext uri="{FF2B5EF4-FFF2-40B4-BE49-F238E27FC236}">
                <a16:creationId xmlns:a16="http://schemas.microsoft.com/office/drawing/2014/main" id="{BD45BFC8-5727-3FE8-CD9E-B5F50BBAA4F7}"/>
              </a:ext>
            </a:extLst>
          </p:cNvPr>
          <p:cNvSpPr/>
          <p:nvPr/>
        </p:nvSpPr>
        <p:spPr>
          <a:xfrm rot="16200000">
            <a:off x="4205318" y="291570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251;p17">
            <a:extLst>
              <a:ext uri="{FF2B5EF4-FFF2-40B4-BE49-F238E27FC236}">
                <a16:creationId xmlns:a16="http://schemas.microsoft.com/office/drawing/2014/main" id="{78DFCAF2-AFA2-F604-D14C-7DCEFEF79458}"/>
              </a:ext>
            </a:extLst>
          </p:cNvPr>
          <p:cNvSpPr/>
          <p:nvPr/>
        </p:nvSpPr>
        <p:spPr>
          <a:xfrm rot="16200000">
            <a:off x="4205318" y="318596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252;p17">
            <a:extLst>
              <a:ext uri="{FF2B5EF4-FFF2-40B4-BE49-F238E27FC236}">
                <a16:creationId xmlns:a16="http://schemas.microsoft.com/office/drawing/2014/main" id="{A302196D-40CA-5B70-0A6B-D45FAEC52A15}"/>
              </a:ext>
            </a:extLst>
          </p:cNvPr>
          <p:cNvSpPr/>
          <p:nvPr/>
        </p:nvSpPr>
        <p:spPr>
          <a:xfrm rot="16200000">
            <a:off x="4205318" y="345617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253;p17">
            <a:extLst>
              <a:ext uri="{FF2B5EF4-FFF2-40B4-BE49-F238E27FC236}">
                <a16:creationId xmlns:a16="http://schemas.microsoft.com/office/drawing/2014/main" id="{1007595F-9FE7-0B0A-FE06-5B20A3001F0E}"/>
              </a:ext>
            </a:extLst>
          </p:cNvPr>
          <p:cNvSpPr/>
          <p:nvPr/>
        </p:nvSpPr>
        <p:spPr>
          <a:xfrm rot="16200000">
            <a:off x="4205318" y="372643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254;p17">
            <a:extLst>
              <a:ext uri="{FF2B5EF4-FFF2-40B4-BE49-F238E27FC236}">
                <a16:creationId xmlns:a16="http://schemas.microsoft.com/office/drawing/2014/main" id="{9888FAAB-4391-F627-ECB6-45A99EB460E0}"/>
              </a:ext>
            </a:extLst>
          </p:cNvPr>
          <p:cNvSpPr/>
          <p:nvPr/>
        </p:nvSpPr>
        <p:spPr>
          <a:xfrm rot="16200000">
            <a:off x="4205387" y="399669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255;p17">
            <a:extLst>
              <a:ext uri="{FF2B5EF4-FFF2-40B4-BE49-F238E27FC236}">
                <a16:creationId xmlns:a16="http://schemas.microsoft.com/office/drawing/2014/main" id="{DDEAD1B5-C149-6639-34CB-76750015AF2D}"/>
              </a:ext>
            </a:extLst>
          </p:cNvPr>
          <p:cNvSpPr/>
          <p:nvPr/>
        </p:nvSpPr>
        <p:spPr>
          <a:xfrm>
            <a:off x="457824" y="1586664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256;p17">
            <a:extLst>
              <a:ext uri="{FF2B5EF4-FFF2-40B4-BE49-F238E27FC236}">
                <a16:creationId xmlns:a16="http://schemas.microsoft.com/office/drawing/2014/main" id="{397FABD1-B467-58C2-ECC2-9A3738FAA3A8}"/>
              </a:ext>
            </a:extLst>
          </p:cNvPr>
          <p:cNvSpPr/>
          <p:nvPr/>
        </p:nvSpPr>
        <p:spPr>
          <a:xfrm>
            <a:off x="457824" y="1856926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57;p17">
            <a:extLst>
              <a:ext uri="{FF2B5EF4-FFF2-40B4-BE49-F238E27FC236}">
                <a16:creationId xmlns:a16="http://schemas.microsoft.com/office/drawing/2014/main" id="{74B08CE2-EBE7-822A-D9B0-1BD2F149679E}"/>
              </a:ext>
            </a:extLst>
          </p:cNvPr>
          <p:cNvSpPr/>
          <p:nvPr/>
        </p:nvSpPr>
        <p:spPr>
          <a:xfrm>
            <a:off x="457824" y="2127131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258;p17">
            <a:extLst>
              <a:ext uri="{FF2B5EF4-FFF2-40B4-BE49-F238E27FC236}">
                <a16:creationId xmlns:a16="http://schemas.microsoft.com/office/drawing/2014/main" id="{38ADA705-128C-06AD-DABB-403C24898A85}"/>
              </a:ext>
            </a:extLst>
          </p:cNvPr>
          <p:cNvSpPr/>
          <p:nvPr/>
        </p:nvSpPr>
        <p:spPr>
          <a:xfrm rot="16200000">
            <a:off x="819173" y="156443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259;p17">
            <a:extLst>
              <a:ext uri="{FF2B5EF4-FFF2-40B4-BE49-F238E27FC236}">
                <a16:creationId xmlns:a16="http://schemas.microsoft.com/office/drawing/2014/main" id="{95D8B762-7996-6C9C-9778-9F0F993F0BD7}"/>
              </a:ext>
            </a:extLst>
          </p:cNvPr>
          <p:cNvSpPr/>
          <p:nvPr/>
        </p:nvSpPr>
        <p:spPr>
          <a:xfrm rot="16200000">
            <a:off x="1157732" y="156449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260;p17">
            <a:extLst>
              <a:ext uri="{FF2B5EF4-FFF2-40B4-BE49-F238E27FC236}">
                <a16:creationId xmlns:a16="http://schemas.microsoft.com/office/drawing/2014/main" id="{A1D04B89-576F-705E-7884-7C881782204F}"/>
              </a:ext>
            </a:extLst>
          </p:cNvPr>
          <p:cNvSpPr/>
          <p:nvPr/>
        </p:nvSpPr>
        <p:spPr>
          <a:xfrm rot="16200000">
            <a:off x="1496360" y="156449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261;p17">
            <a:extLst>
              <a:ext uri="{FF2B5EF4-FFF2-40B4-BE49-F238E27FC236}">
                <a16:creationId xmlns:a16="http://schemas.microsoft.com/office/drawing/2014/main" id="{A79B7BA8-B424-596A-F4CF-1C57B2A53CEC}"/>
              </a:ext>
            </a:extLst>
          </p:cNvPr>
          <p:cNvSpPr/>
          <p:nvPr/>
        </p:nvSpPr>
        <p:spPr>
          <a:xfrm rot="16200000">
            <a:off x="1834919" y="156449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262;p17">
            <a:extLst>
              <a:ext uri="{FF2B5EF4-FFF2-40B4-BE49-F238E27FC236}">
                <a16:creationId xmlns:a16="http://schemas.microsoft.com/office/drawing/2014/main" id="{7669C63F-BD13-DAC3-E9AE-1D2825774F72}"/>
              </a:ext>
            </a:extLst>
          </p:cNvPr>
          <p:cNvSpPr/>
          <p:nvPr/>
        </p:nvSpPr>
        <p:spPr>
          <a:xfrm rot="16200000">
            <a:off x="2173548" y="156449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263;p17">
            <a:extLst>
              <a:ext uri="{FF2B5EF4-FFF2-40B4-BE49-F238E27FC236}">
                <a16:creationId xmlns:a16="http://schemas.microsoft.com/office/drawing/2014/main" id="{F2B63DA9-FDE3-1209-C0AD-EB3636B46CF7}"/>
              </a:ext>
            </a:extLst>
          </p:cNvPr>
          <p:cNvSpPr/>
          <p:nvPr/>
        </p:nvSpPr>
        <p:spPr>
          <a:xfrm rot="16200000">
            <a:off x="2512176" y="156443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264;p17">
            <a:extLst>
              <a:ext uri="{FF2B5EF4-FFF2-40B4-BE49-F238E27FC236}">
                <a16:creationId xmlns:a16="http://schemas.microsoft.com/office/drawing/2014/main" id="{E98FB760-5104-C328-15AC-180182A1F465}"/>
              </a:ext>
            </a:extLst>
          </p:cNvPr>
          <p:cNvSpPr/>
          <p:nvPr/>
        </p:nvSpPr>
        <p:spPr>
          <a:xfrm rot="16200000">
            <a:off x="2850735" y="156449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265;p17">
            <a:extLst>
              <a:ext uri="{FF2B5EF4-FFF2-40B4-BE49-F238E27FC236}">
                <a16:creationId xmlns:a16="http://schemas.microsoft.com/office/drawing/2014/main" id="{21243B66-DA7A-980E-9203-D3CDC2C67203}"/>
              </a:ext>
            </a:extLst>
          </p:cNvPr>
          <p:cNvSpPr/>
          <p:nvPr/>
        </p:nvSpPr>
        <p:spPr>
          <a:xfrm rot="16200000">
            <a:off x="819173" y="183469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266;p17">
            <a:extLst>
              <a:ext uri="{FF2B5EF4-FFF2-40B4-BE49-F238E27FC236}">
                <a16:creationId xmlns:a16="http://schemas.microsoft.com/office/drawing/2014/main" id="{0E51B938-17A7-B3DC-C099-0E90F74FBEDE}"/>
              </a:ext>
            </a:extLst>
          </p:cNvPr>
          <p:cNvSpPr/>
          <p:nvPr/>
        </p:nvSpPr>
        <p:spPr>
          <a:xfrm rot="16200000">
            <a:off x="1157802" y="183475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267;p17">
            <a:extLst>
              <a:ext uri="{FF2B5EF4-FFF2-40B4-BE49-F238E27FC236}">
                <a16:creationId xmlns:a16="http://schemas.microsoft.com/office/drawing/2014/main" id="{E2C37E5F-4D4A-445D-72AB-E2B58F8B77E9}"/>
              </a:ext>
            </a:extLst>
          </p:cNvPr>
          <p:cNvSpPr/>
          <p:nvPr/>
        </p:nvSpPr>
        <p:spPr>
          <a:xfrm rot="16200000">
            <a:off x="1496360" y="183469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268;p17">
            <a:extLst>
              <a:ext uri="{FF2B5EF4-FFF2-40B4-BE49-F238E27FC236}">
                <a16:creationId xmlns:a16="http://schemas.microsoft.com/office/drawing/2014/main" id="{C2283CA3-0E3B-9B00-EFDD-EAB48139BF41}"/>
              </a:ext>
            </a:extLst>
          </p:cNvPr>
          <p:cNvSpPr/>
          <p:nvPr/>
        </p:nvSpPr>
        <p:spPr>
          <a:xfrm rot="16200000">
            <a:off x="1834989" y="183475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269;p17">
            <a:extLst>
              <a:ext uri="{FF2B5EF4-FFF2-40B4-BE49-F238E27FC236}">
                <a16:creationId xmlns:a16="http://schemas.microsoft.com/office/drawing/2014/main" id="{E1DCC835-E093-AB5A-AC14-1D59E0DF85E1}"/>
              </a:ext>
            </a:extLst>
          </p:cNvPr>
          <p:cNvSpPr/>
          <p:nvPr/>
        </p:nvSpPr>
        <p:spPr>
          <a:xfrm rot="16200000">
            <a:off x="2173548" y="183469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270;p17">
            <a:extLst>
              <a:ext uri="{FF2B5EF4-FFF2-40B4-BE49-F238E27FC236}">
                <a16:creationId xmlns:a16="http://schemas.microsoft.com/office/drawing/2014/main" id="{00F6B0AB-05E0-6236-462D-E3B25CE00DD6}"/>
              </a:ext>
            </a:extLst>
          </p:cNvPr>
          <p:cNvSpPr/>
          <p:nvPr/>
        </p:nvSpPr>
        <p:spPr>
          <a:xfrm rot="16200000">
            <a:off x="2512176" y="183469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271;p17">
            <a:extLst>
              <a:ext uri="{FF2B5EF4-FFF2-40B4-BE49-F238E27FC236}">
                <a16:creationId xmlns:a16="http://schemas.microsoft.com/office/drawing/2014/main" id="{41CCD402-30C4-7A80-8781-2BD7B9CB55F3}"/>
              </a:ext>
            </a:extLst>
          </p:cNvPr>
          <p:cNvSpPr/>
          <p:nvPr/>
        </p:nvSpPr>
        <p:spPr>
          <a:xfrm rot="16200000">
            <a:off x="2850804" y="183475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272;p17">
            <a:extLst>
              <a:ext uri="{FF2B5EF4-FFF2-40B4-BE49-F238E27FC236}">
                <a16:creationId xmlns:a16="http://schemas.microsoft.com/office/drawing/2014/main" id="{F535E372-887F-F251-A28F-2A01C7BDF1D8}"/>
              </a:ext>
            </a:extLst>
          </p:cNvPr>
          <p:cNvSpPr/>
          <p:nvPr/>
        </p:nvSpPr>
        <p:spPr>
          <a:xfrm rot="16200000">
            <a:off x="819103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273;p17">
            <a:extLst>
              <a:ext uri="{FF2B5EF4-FFF2-40B4-BE49-F238E27FC236}">
                <a16:creationId xmlns:a16="http://schemas.microsoft.com/office/drawing/2014/main" id="{303285DE-0F26-92AA-787A-831104D17CDB}"/>
              </a:ext>
            </a:extLst>
          </p:cNvPr>
          <p:cNvSpPr/>
          <p:nvPr/>
        </p:nvSpPr>
        <p:spPr>
          <a:xfrm rot="16200000">
            <a:off x="1157732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274;p17">
            <a:extLst>
              <a:ext uri="{FF2B5EF4-FFF2-40B4-BE49-F238E27FC236}">
                <a16:creationId xmlns:a16="http://schemas.microsoft.com/office/drawing/2014/main" id="{D79B259F-ED87-C55D-C415-EE2E9FB20D3C}"/>
              </a:ext>
            </a:extLst>
          </p:cNvPr>
          <p:cNvSpPr/>
          <p:nvPr/>
        </p:nvSpPr>
        <p:spPr>
          <a:xfrm rot="16200000">
            <a:off x="1496360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275;p17">
            <a:extLst>
              <a:ext uri="{FF2B5EF4-FFF2-40B4-BE49-F238E27FC236}">
                <a16:creationId xmlns:a16="http://schemas.microsoft.com/office/drawing/2014/main" id="{3F820D78-E5B3-740E-9D83-D0992BEC3F72}"/>
              </a:ext>
            </a:extLst>
          </p:cNvPr>
          <p:cNvSpPr/>
          <p:nvPr/>
        </p:nvSpPr>
        <p:spPr>
          <a:xfrm rot="16200000">
            <a:off x="1834919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276;p17">
            <a:extLst>
              <a:ext uri="{FF2B5EF4-FFF2-40B4-BE49-F238E27FC236}">
                <a16:creationId xmlns:a16="http://schemas.microsoft.com/office/drawing/2014/main" id="{93EFDABA-1EBC-2149-2E76-D9ABD66576D4}"/>
              </a:ext>
            </a:extLst>
          </p:cNvPr>
          <p:cNvSpPr/>
          <p:nvPr/>
        </p:nvSpPr>
        <p:spPr>
          <a:xfrm rot="16200000">
            <a:off x="2173548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277;p17">
            <a:extLst>
              <a:ext uri="{FF2B5EF4-FFF2-40B4-BE49-F238E27FC236}">
                <a16:creationId xmlns:a16="http://schemas.microsoft.com/office/drawing/2014/main" id="{07A012BF-8BEF-AC0C-7DF7-7DA65B9216CC}"/>
              </a:ext>
            </a:extLst>
          </p:cNvPr>
          <p:cNvSpPr/>
          <p:nvPr/>
        </p:nvSpPr>
        <p:spPr>
          <a:xfrm rot="16200000">
            <a:off x="2512107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278;p17">
            <a:extLst>
              <a:ext uri="{FF2B5EF4-FFF2-40B4-BE49-F238E27FC236}">
                <a16:creationId xmlns:a16="http://schemas.microsoft.com/office/drawing/2014/main" id="{BE500636-3A37-00CA-F01E-0713059EEA95}"/>
              </a:ext>
            </a:extLst>
          </p:cNvPr>
          <p:cNvSpPr/>
          <p:nvPr/>
        </p:nvSpPr>
        <p:spPr>
          <a:xfrm rot="16200000">
            <a:off x="2850735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279;p17">
            <a:extLst>
              <a:ext uri="{FF2B5EF4-FFF2-40B4-BE49-F238E27FC236}">
                <a16:creationId xmlns:a16="http://schemas.microsoft.com/office/drawing/2014/main" id="{B2536CDC-B4B3-16F4-84D5-8352D326E01C}"/>
              </a:ext>
            </a:extLst>
          </p:cNvPr>
          <p:cNvSpPr/>
          <p:nvPr/>
        </p:nvSpPr>
        <p:spPr>
          <a:xfrm rot="16200000">
            <a:off x="3189436" y="15645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280;p17">
            <a:extLst>
              <a:ext uri="{FF2B5EF4-FFF2-40B4-BE49-F238E27FC236}">
                <a16:creationId xmlns:a16="http://schemas.microsoft.com/office/drawing/2014/main" id="{712F3F3F-84BB-6A98-9873-44C6A10EBA87}"/>
              </a:ext>
            </a:extLst>
          </p:cNvPr>
          <p:cNvSpPr/>
          <p:nvPr/>
        </p:nvSpPr>
        <p:spPr>
          <a:xfrm rot="16200000">
            <a:off x="3528064" y="156446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281;p17">
            <a:extLst>
              <a:ext uri="{FF2B5EF4-FFF2-40B4-BE49-F238E27FC236}">
                <a16:creationId xmlns:a16="http://schemas.microsoft.com/office/drawing/2014/main" id="{BD69A8A6-DFC2-4BE7-A087-8C9940FA3D66}"/>
              </a:ext>
            </a:extLst>
          </p:cNvPr>
          <p:cNvSpPr/>
          <p:nvPr/>
        </p:nvSpPr>
        <p:spPr>
          <a:xfrm rot="16200000">
            <a:off x="3866623" y="15645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282;p17">
            <a:extLst>
              <a:ext uri="{FF2B5EF4-FFF2-40B4-BE49-F238E27FC236}">
                <a16:creationId xmlns:a16="http://schemas.microsoft.com/office/drawing/2014/main" id="{B2F8A920-B02C-DD6E-2ECA-0D833711CFD5}"/>
              </a:ext>
            </a:extLst>
          </p:cNvPr>
          <p:cNvSpPr/>
          <p:nvPr/>
        </p:nvSpPr>
        <p:spPr>
          <a:xfrm rot="16200000">
            <a:off x="3189436" y="183473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283;p17">
            <a:extLst>
              <a:ext uri="{FF2B5EF4-FFF2-40B4-BE49-F238E27FC236}">
                <a16:creationId xmlns:a16="http://schemas.microsoft.com/office/drawing/2014/main" id="{04430626-3CE1-97E7-4715-4D87F838AE78}"/>
              </a:ext>
            </a:extLst>
          </p:cNvPr>
          <p:cNvSpPr/>
          <p:nvPr/>
        </p:nvSpPr>
        <p:spPr>
          <a:xfrm rot="16200000">
            <a:off x="3528064" y="183473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284;p17">
            <a:extLst>
              <a:ext uri="{FF2B5EF4-FFF2-40B4-BE49-F238E27FC236}">
                <a16:creationId xmlns:a16="http://schemas.microsoft.com/office/drawing/2014/main" id="{137AFA59-8356-FF6D-0DFB-A5D0D1A85A1B}"/>
              </a:ext>
            </a:extLst>
          </p:cNvPr>
          <p:cNvSpPr/>
          <p:nvPr/>
        </p:nvSpPr>
        <p:spPr>
          <a:xfrm rot="16200000">
            <a:off x="3866693" y="183478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285;p17">
            <a:extLst>
              <a:ext uri="{FF2B5EF4-FFF2-40B4-BE49-F238E27FC236}">
                <a16:creationId xmlns:a16="http://schemas.microsoft.com/office/drawing/2014/main" id="{A9FA5D8B-6160-C5A2-C816-72621B97A9DA}"/>
              </a:ext>
            </a:extLst>
          </p:cNvPr>
          <p:cNvSpPr/>
          <p:nvPr/>
        </p:nvSpPr>
        <p:spPr>
          <a:xfrm rot="16200000">
            <a:off x="3189436" y="210499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286;p17">
            <a:extLst>
              <a:ext uri="{FF2B5EF4-FFF2-40B4-BE49-F238E27FC236}">
                <a16:creationId xmlns:a16="http://schemas.microsoft.com/office/drawing/2014/main" id="{B4285634-0ACA-03F1-00F0-63D5D925558D}"/>
              </a:ext>
            </a:extLst>
          </p:cNvPr>
          <p:cNvSpPr/>
          <p:nvPr/>
        </p:nvSpPr>
        <p:spPr>
          <a:xfrm rot="16200000">
            <a:off x="3527995" y="210499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287;p17">
            <a:extLst>
              <a:ext uri="{FF2B5EF4-FFF2-40B4-BE49-F238E27FC236}">
                <a16:creationId xmlns:a16="http://schemas.microsoft.com/office/drawing/2014/main" id="{9B611025-8B80-E58A-46C2-5621B99CDA6E}"/>
              </a:ext>
            </a:extLst>
          </p:cNvPr>
          <p:cNvSpPr/>
          <p:nvPr/>
        </p:nvSpPr>
        <p:spPr>
          <a:xfrm rot="16200000">
            <a:off x="3866623" y="210499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288;p17">
            <a:extLst>
              <a:ext uri="{FF2B5EF4-FFF2-40B4-BE49-F238E27FC236}">
                <a16:creationId xmlns:a16="http://schemas.microsoft.com/office/drawing/2014/main" id="{F3A622FE-C4AD-148C-7437-25F4AEABA6CE}"/>
              </a:ext>
            </a:extLst>
          </p:cNvPr>
          <p:cNvSpPr/>
          <p:nvPr/>
        </p:nvSpPr>
        <p:spPr>
          <a:xfrm rot="16200000">
            <a:off x="4205318" y="156390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289;p17">
            <a:extLst>
              <a:ext uri="{FF2B5EF4-FFF2-40B4-BE49-F238E27FC236}">
                <a16:creationId xmlns:a16="http://schemas.microsoft.com/office/drawing/2014/main" id="{6F834B04-D6E5-36DC-D95C-9FE237DFBEE6}"/>
              </a:ext>
            </a:extLst>
          </p:cNvPr>
          <p:cNvSpPr/>
          <p:nvPr/>
        </p:nvSpPr>
        <p:spPr>
          <a:xfrm rot="16200000">
            <a:off x="4205387" y="183416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290;p17">
            <a:extLst>
              <a:ext uri="{FF2B5EF4-FFF2-40B4-BE49-F238E27FC236}">
                <a16:creationId xmlns:a16="http://schemas.microsoft.com/office/drawing/2014/main" id="{9137424B-DE70-F68D-C518-A24E46563FA8}"/>
              </a:ext>
            </a:extLst>
          </p:cNvPr>
          <p:cNvSpPr/>
          <p:nvPr/>
        </p:nvSpPr>
        <p:spPr>
          <a:xfrm rot="16200000">
            <a:off x="4205318" y="210437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291;p17">
            <a:extLst>
              <a:ext uri="{FF2B5EF4-FFF2-40B4-BE49-F238E27FC236}">
                <a16:creationId xmlns:a16="http://schemas.microsoft.com/office/drawing/2014/main" id="{7A2273BE-9268-7555-E514-D64F506FD161}"/>
              </a:ext>
            </a:extLst>
          </p:cNvPr>
          <p:cNvSpPr txBox="1"/>
          <p:nvPr/>
        </p:nvSpPr>
        <p:spPr>
          <a:xfrm>
            <a:off x="436542" y="1252635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3" name="Google Shape;292;p17">
            <a:extLst>
              <a:ext uri="{FF2B5EF4-FFF2-40B4-BE49-F238E27FC236}">
                <a16:creationId xmlns:a16="http://schemas.microsoft.com/office/drawing/2014/main" id="{F4009F02-D1D4-1AC6-BA5F-FF204922ED6A}"/>
              </a:ext>
            </a:extLst>
          </p:cNvPr>
          <p:cNvSpPr txBox="1"/>
          <p:nvPr/>
        </p:nvSpPr>
        <p:spPr>
          <a:xfrm>
            <a:off x="775179" y="1252947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4" name="Google Shape;293;p17">
            <a:extLst>
              <a:ext uri="{FF2B5EF4-FFF2-40B4-BE49-F238E27FC236}">
                <a16:creationId xmlns:a16="http://schemas.microsoft.com/office/drawing/2014/main" id="{60A4197E-1337-0D1F-F553-DA63DF3BAC30}"/>
              </a:ext>
            </a:extLst>
          </p:cNvPr>
          <p:cNvSpPr txBox="1"/>
          <p:nvPr/>
        </p:nvSpPr>
        <p:spPr>
          <a:xfrm>
            <a:off x="1113829" y="1252960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5" name="Google Shape;294;p17">
            <a:extLst>
              <a:ext uri="{FF2B5EF4-FFF2-40B4-BE49-F238E27FC236}">
                <a16:creationId xmlns:a16="http://schemas.microsoft.com/office/drawing/2014/main" id="{94ACF450-ED37-4DC6-9D37-A0CAAC212E37}"/>
              </a:ext>
            </a:extLst>
          </p:cNvPr>
          <p:cNvSpPr txBox="1"/>
          <p:nvPr/>
        </p:nvSpPr>
        <p:spPr>
          <a:xfrm>
            <a:off x="1452479" y="1252972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6" name="Google Shape;295;p17">
            <a:extLst>
              <a:ext uri="{FF2B5EF4-FFF2-40B4-BE49-F238E27FC236}">
                <a16:creationId xmlns:a16="http://schemas.microsoft.com/office/drawing/2014/main" id="{8E0DB5F8-95C4-4C9D-070C-9D350883036A}"/>
              </a:ext>
            </a:extLst>
          </p:cNvPr>
          <p:cNvSpPr txBox="1"/>
          <p:nvPr/>
        </p:nvSpPr>
        <p:spPr>
          <a:xfrm>
            <a:off x="1791129" y="1252960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9" name="Google Shape;296;p17">
            <a:extLst>
              <a:ext uri="{FF2B5EF4-FFF2-40B4-BE49-F238E27FC236}">
                <a16:creationId xmlns:a16="http://schemas.microsoft.com/office/drawing/2014/main" id="{91B6D75E-5E4C-7634-9CFB-2549E79FB8F6}"/>
              </a:ext>
            </a:extLst>
          </p:cNvPr>
          <p:cNvSpPr txBox="1"/>
          <p:nvPr/>
        </p:nvSpPr>
        <p:spPr>
          <a:xfrm>
            <a:off x="2129779" y="1252972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0" name="Google Shape;297;p17">
            <a:extLst>
              <a:ext uri="{FF2B5EF4-FFF2-40B4-BE49-F238E27FC236}">
                <a16:creationId xmlns:a16="http://schemas.microsoft.com/office/drawing/2014/main" id="{A80143FA-82F5-9A30-3A80-17650F32F528}"/>
              </a:ext>
            </a:extLst>
          </p:cNvPr>
          <p:cNvSpPr txBox="1"/>
          <p:nvPr/>
        </p:nvSpPr>
        <p:spPr>
          <a:xfrm>
            <a:off x="2468429" y="1252935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1" name="Google Shape;298;p17">
            <a:extLst>
              <a:ext uri="{FF2B5EF4-FFF2-40B4-BE49-F238E27FC236}">
                <a16:creationId xmlns:a16="http://schemas.microsoft.com/office/drawing/2014/main" id="{95349154-D2F2-5DD9-BA1C-0D9A7B242B04}"/>
              </a:ext>
            </a:extLst>
          </p:cNvPr>
          <p:cNvSpPr txBox="1"/>
          <p:nvPr/>
        </p:nvSpPr>
        <p:spPr>
          <a:xfrm>
            <a:off x="2807079" y="1252972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2" name="Google Shape;299;p17">
            <a:extLst>
              <a:ext uri="{FF2B5EF4-FFF2-40B4-BE49-F238E27FC236}">
                <a16:creationId xmlns:a16="http://schemas.microsoft.com/office/drawing/2014/main" id="{403D12B5-B0CD-CB2B-DEC2-136F751ABCCE}"/>
              </a:ext>
            </a:extLst>
          </p:cNvPr>
          <p:cNvSpPr txBox="1"/>
          <p:nvPr/>
        </p:nvSpPr>
        <p:spPr>
          <a:xfrm>
            <a:off x="3145729" y="1252985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3" name="Google Shape;300;p17">
            <a:extLst>
              <a:ext uri="{FF2B5EF4-FFF2-40B4-BE49-F238E27FC236}">
                <a16:creationId xmlns:a16="http://schemas.microsoft.com/office/drawing/2014/main" id="{A5C915F4-030B-57F7-F627-B3829435B516}"/>
              </a:ext>
            </a:extLst>
          </p:cNvPr>
          <p:cNvSpPr txBox="1"/>
          <p:nvPr/>
        </p:nvSpPr>
        <p:spPr>
          <a:xfrm>
            <a:off x="3484379" y="1252960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4" name="Google Shape;301;p17">
            <a:extLst>
              <a:ext uri="{FF2B5EF4-FFF2-40B4-BE49-F238E27FC236}">
                <a16:creationId xmlns:a16="http://schemas.microsoft.com/office/drawing/2014/main" id="{56CF1888-A2CB-64C4-29A3-1D3E42252FEA}"/>
              </a:ext>
            </a:extLst>
          </p:cNvPr>
          <p:cNvSpPr txBox="1"/>
          <p:nvPr/>
        </p:nvSpPr>
        <p:spPr>
          <a:xfrm>
            <a:off x="3823029" y="1252997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5" name="Google Shape;302;p17">
            <a:extLst>
              <a:ext uri="{FF2B5EF4-FFF2-40B4-BE49-F238E27FC236}">
                <a16:creationId xmlns:a16="http://schemas.microsoft.com/office/drawing/2014/main" id="{F9D03DE4-E81A-E6A4-F5F5-FB76009F295A}"/>
              </a:ext>
            </a:extLst>
          </p:cNvPr>
          <p:cNvSpPr txBox="1"/>
          <p:nvPr/>
        </p:nvSpPr>
        <p:spPr>
          <a:xfrm>
            <a:off x="4161679" y="1252597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7" name="Google Shape;229;p17">
            <a:extLst>
              <a:ext uri="{FF2B5EF4-FFF2-40B4-BE49-F238E27FC236}">
                <a16:creationId xmlns:a16="http://schemas.microsoft.com/office/drawing/2014/main" id="{F03E2916-B6B7-735F-5BF1-B8E660C1D8FB}"/>
              </a:ext>
            </a:extLst>
          </p:cNvPr>
          <p:cNvSpPr/>
          <p:nvPr/>
        </p:nvSpPr>
        <p:spPr>
          <a:xfrm rot="16200000">
            <a:off x="4549375" y="23758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232;p17">
            <a:extLst>
              <a:ext uri="{FF2B5EF4-FFF2-40B4-BE49-F238E27FC236}">
                <a16:creationId xmlns:a16="http://schemas.microsoft.com/office/drawing/2014/main" id="{3C47412F-B04C-3F12-C34D-AD0A099E5D36}"/>
              </a:ext>
            </a:extLst>
          </p:cNvPr>
          <p:cNvSpPr/>
          <p:nvPr/>
        </p:nvSpPr>
        <p:spPr>
          <a:xfrm rot="16200000">
            <a:off x="4549445" y="264612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235;p17">
            <a:extLst>
              <a:ext uri="{FF2B5EF4-FFF2-40B4-BE49-F238E27FC236}">
                <a16:creationId xmlns:a16="http://schemas.microsoft.com/office/drawing/2014/main" id="{11B5C6C9-51C5-87BA-C25B-D3303668ACDE}"/>
              </a:ext>
            </a:extLst>
          </p:cNvPr>
          <p:cNvSpPr/>
          <p:nvPr/>
        </p:nvSpPr>
        <p:spPr>
          <a:xfrm rot="16200000">
            <a:off x="4549375" y="291632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238;p17">
            <a:extLst>
              <a:ext uri="{FF2B5EF4-FFF2-40B4-BE49-F238E27FC236}">
                <a16:creationId xmlns:a16="http://schemas.microsoft.com/office/drawing/2014/main" id="{9B80D39F-AA69-9E39-E5FB-3CEDFC269EF8}"/>
              </a:ext>
            </a:extLst>
          </p:cNvPr>
          <p:cNvSpPr/>
          <p:nvPr/>
        </p:nvSpPr>
        <p:spPr>
          <a:xfrm rot="16200000">
            <a:off x="4549375" y="318658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241;p17">
            <a:extLst>
              <a:ext uri="{FF2B5EF4-FFF2-40B4-BE49-F238E27FC236}">
                <a16:creationId xmlns:a16="http://schemas.microsoft.com/office/drawing/2014/main" id="{3AC05096-E3F7-FE24-CDB0-255815C82AB5}"/>
              </a:ext>
            </a:extLst>
          </p:cNvPr>
          <p:cNvSpPr/>
          <p:nvPr/>
        </p:nvSpPr>
        <p:spPr>
          <a:xfrm rot="16200000">
            <a:off x="4549375" y="345679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244;p17">
            <a:extLst>
              <a:ext uri="{FF2B5EF4-FFF2-40B4-BE49-F238E27FC236}">
                <a16:creationId xmlns:a16="http://schemas.microsoft.com/office/drawing/2014/main" id="{5DDE2059-78FC-21D5-6108-BBD9CED50DA1}"/>
              </a:ext>
            </a:extLst>
          </p:cNvPr>
          <p:cNvSpPr/>
          <p:nvPr/>
        </p:nvSpPr>
        <p:spPr>
          <a:xfrm rot="16200000">
            <a:off x="4549375" y="372705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247;p17">
            <a:extLst>
              <a:ext uri="{FF2B5EF4-FFF2-40B4-BE49-F238E27FC236}">
                <a16:creationId xmlns:a16="http://schemas.microsoft.com/office/drawing/2014/main" id="{3945D016-C92B-FCE0-C55F-40CA1534FB3C}"/>
              </a:ext>
            </a:extLst>
          </p:cNvPr>
          <p:cNvSpPr/>
          <p:nvPr/>
        </p:nvSpPr>
        <p:spPr>
          <a:xfrm rot="16200000">
            <a:off x="4549445" y="399731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248;p17">
            <a:extLst>
              <a:ext uri="{FF2B5EF4-FFF2-40B4-BE49-F238E27FC236}">
                <a16:creationId xmlns:a16="http://schemas.microsoft.com/office/drawing/2014/main" id="{37F92304-5A8E-12EC-223E-6AF7589C5904}"/>
              </a:ext>
            </a:extLst>
          </p:cNvPr>
          <p:cNvSpPr/>
          <p:nvPr/>
        </p:nvSpPr>
        <p:spPr>
          <a:xfrm rot="16200000">
            <a:off x="4985606" y="237523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AFDC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249;p17">
            <a:extLst>
              <a:ext uri="{FF2B5EF4-FFF2-40B4-BE49-F238E27FC236}">
                <a16:creationId xmlns:a16="http://schemas.microsoft.com/office/drawing/2014/main" id="{DEBA7BBB-D5E6-E493-423F-9BB1B0CBA40A}"/>
              </a:ext>
            </a:extLst>
          </p:cNvPr>
          <p:cNvSpPr/>
          <p:nvPr/>
        </p:nvSpPr>
        <p:spPr>
          <a:xfrm rot="16200000">
            <a:off x="4985675" y="264550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250;p17">
            <a:extLst>
              <a:ext uri="{FF2B5EF4-FFF2-40B4-BE49-F238E27FC236}">
                <a16:creationId xmlns:a16="http://schemas.microsoft.com/office/drawing/2014/main" id="{E4B54848-FF37-22EA-D1E8-054EE0A8D72C}"/>
              </a:ext>
            </a:extLst>
          </p:cNvPr>
          <p:cNvSpPr/>
          <p:nvPr/>
        </p:nvSpPr>
        <p:spPr>
          <a:xfrm rot="16200000">
            <a:off x="4985606" y="291570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251;p17">
            <a:extLst>
              <a:ext uri="{FF2B5EF4-FFF2-40B4-BE49-F238E27FC236}">
                <a16:creationId xmlns:a16="http://schemas.microsoft.com/office/drawing/2014/main" id="{94C7BF59-AD5C-6765-04DF-8136B1828073}"/>
              </a:ext>
            </a:extLst>
          </p:cNvPr>
          <p:cNvSpPr/>
          <p:nvPr/>
        </p:nvSpPr>
        <p:spPr>
          <a:xfrm rot="16200000">
            <a:off x="4985606" y="318596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252;p17">
            <a:extLst>
              <a:ext uri="{FF2B5EF4-FFF2-40B4-BE49-F238E27FC236}">
                <a16:creationId xmlns:a16="http://schemas.microsoft.com/office/drawing/2014/main" id="{4AB691EE-8502-BA34-5876-5F4900500E51}"/>
              </a:ext>
            </a:extLst>
          </p:cNvPr>
          <p:cNvSpPr/>
          <p:nvPr/>
        </p:nvSpPr>
        <p:spPr>
          <a:xfrm rot="16200000">
            <a:off x="4985606" y="345617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AFDC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253;p17">
            <a:extLst>
              <a:ext uri="{FF2B5EF4-FFF2-40B4-BE49-F238E27FC236}">
                <a16:creationId xmlns:a16="http://schemas.microsoft.com/office/drawing/2014/main" id="{1AAA122F-00C2-4B52-9B9F-C0F63642026F}"/>
              </a:ext>
            </a:extLst>
          </p:cNvPr>
          <p:cNvSpPr/>
          <p:nvPr/>
        </p:nvSpPr>
        <p:spPr>
          <a:xfrm rot="16200000">
            <a:off x="4985606" y="372643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254;p17">
            <a:extLst>
              <a:ext uri="{FF2B5EF4-FFF2-40B4-BE49-F238E27FC236}">
                <a16:creationId xmlns:a16="http://schemas.microsoft.com/office/drawing/2014/main" id="{D99F81C4-C541-C5DE-CD73-422B7D801C76}"/>
              </a:ext>
            </a:extLst>
          </p:cNvPr>
          <p:cNvSpPr/>
          <p:nvPr/>
        </p:nvSpPr>
        <p:spPr>
          <a:xfrm rot="16200000">
            <a:off x="4985675" y="399669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AFDC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281;p17">
            <a:extLst>
              <a:ext uri="{FF2B5EF4-FFF2-40B4-BE49-F238E27FC236}">
                <a16:creationId xmlns:a16="http://schemas.microsoft.com/office/drawing/2014/main" id="{C4C1B58C-6F16-83A6-D7E5-BF73C499B889}"/>
              </a:ext>
            </a:extLst>
          </p:cNvPr>
          <p:cNvSpPr/>
          <p:nvPr/>
        </p:nvSpPr>
        <p:spPr>
          <a:xfrm rot="16200000">
            <a:off x="4549375" y="15645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284;p17">
            <a:extLst>
              <a:ext uri="{FF2B5EF4-FFF2-40B4-BE49-F238E27FC236}">
                <a16:creationId xmlns:a16="http://schemas.microsoft.com/office/drawing/2014/main" id="{095A53E2-3C8C-B608-41E7-63D99C526EB3}"/>
              </a:ext>
            </a:extLst>
          </p:cNvPr>
          <p:cNvSpPr/>
          <p:nvPr/>
        </p:nvSpPr>
        <p:spPr>
          <a:xfrm rot="16200000">
            <a:off x="4549445" y="183478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287;p17">
            <a:extLst>
              <a:ext uri="{FF2B5EF4-FFF2-40B4-BE49-F238E27FC236}">
                <a16:creationId xmlns:a16="http://schemas.microsoft.com/office/drawing/2014/main" id="{2332F550-13BD-1AC0-A7DC-BCEC30BBBD93}"/>
              </a:ext>
            </a:extLst>
          </p:cNvPr>
          <p:cNvSpPr/>
          <p:nvPr/>
        </p:nvSpPr>
        <p:spPr>
          <a:xfrm rot="16200000">
            <a:off x="4549375" y="210499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288;p17">
            <a:extLst>
              <a:ext uri="{FF2B5EF4-FFF2-40B4-BE49-F238E27FC236}">
                <a16:creationId xmlns:a16="http://schemas.microsoft.com/office/drawing/2014/main" id="{84762D55-A8B4-64F9-460C-353D1115E8E1}"/>
              </a:ext>
            </a:extLst>
          </p:cNvPr>
          <p:cNvSpPr/>
          <p:nvPr/>
        </p:nvSpPr>
        <p:spPr>
          <a:xfrm rot="16200000">
            <a:off x="4985606" y="156390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8A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289;p17">
            <a:extLst>
              <a:ext uri="{FF2B5EF4-FFF2-40B4-BE49-F238E27FC236}">
                <a16:creationId xmlns:a16="http://schemas.microsoft.com/office/drawing/2014/main" id="{D3FC63E9-8705-40A0-F40C-A85D94A55CE1}"/>
              </a:ext>
            </a:extLst>
          </p:cNvPr>
          <p:cNvSpPr/>
          <p:nvPr/>
        </p:nvSpPr>
        <p:spPr>
          <a:xfrm rot="16200000">
            <a:off x="4985675" y="183416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290;p17">
            <a:extLst>
              <a:ext uri="{FF2B5EF4-FFF2-40B4-BE49-F238E27FC236}">
                <a16:creationId xmlns:a16="http://schemas.microsoft.com/office/drawing/2014/main" id="{56706058-D15E-AED1-C025-A389FEB746B1}"/>
              </a:ext>
            </a:extLst>
          </p:cNvPr>
          <p:cNvSpPr/>
          <p:nvPr/>
        </p:nvSpPr>
        <p:spPr>
          <a:xfrm rot="16200000">
            <a:off x="4985606" y="210437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AFDC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300;p17">
            <a:extLst>
              <a:ext uri="{FF2B5EF4-FFF2-40B4-BE49-F238E27FC236}">
                <a16:creationId xmlns:a16="http://schemas.microsoft.com/office/drawing/2014/main" id="{36D0B9A3-C038-F288-FCF0-4438B87C1363}"/>
              </a:ext>
            </a:extLst>
          </p:cNvPr>
          <p:cNvSpPr txBox="1"/>
          <p:nvPr/>
        </p:nvSpPr>
        <p:spPr>
          <a:xfrm>
            <a:off x="4167131" y="1252960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7" name="Google Shape;301;p17">
            <a:extLst>
              <a:ext uri="{FF2B5EF4-FFF2-40B4-BE49-F238E27FC236}">
                <a16:creationId xmlns:a16="http://schemas.microsoft.com/office/drawing/2014/main" id="{FA364938-3B44-520D-89CB-C7FC0DE11F3A}"/>
              </a:ext>
            </a:extLst>
          </p:cNvPr>
          <p:cNvSpPr txBox="1"/>
          <p:nvPr/>
        </p:nvSpPr>
        <p:spPr>
          <a:xfrm>
            <a:off x="4505781" y="1252997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8" name="Google Shape;302;p17">
            <a:extLst>
              <a:ext uri="{FF2B5EF4-FFF2-40B4-BE49-F238E27FC236}">
                <a16:creationId xmlns:a16="http://schemas.microsoft.com/office/drawing/2014/main" id="{2519A141-AAFE-CDD7-457A-1C33B7EDBB70}"/>
              </a:ext>
            </a:extLst>
          </p:cNvPr>
          <p:cNvSpPr txBox="1"/>
          <p:nvPr/>
        </p:nvSpPr>
        <p:spPr>
          <a:xfrm>
            <a:off x="4941967" y="1252597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200" name="Table 199">
            <a:extLst>
              <a:ext uri="{FF2B5EF4-FFF2-40B4-BE49-F238E27FC236}">
                <a16:creationId xmlns:a16="http://schemas.microsoft.com/office/drawing/2014/main" id="{238972F3-B1F5-D432-D443-C00FE8289CAF}"/>
              </a:ext>
            </a:extLst>
          </p:cNvPr>
          <p:cNvGraphicFramePr>
            <a:graphicFrameLocks noGrp="1"/>
          </p:cNvGraphicFramePr>
          <p:nvPr/>
        </p:nvGraphicFramePr>
        <p:xfrm>
          <a:off x="5748936" y="1603162"/>
          <a:ext cx="3842849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3121510403"/>
                    </a:ext>
                  </a:extLst>
                </a:gridCol>
                <a:gridCol w="1119262">
                  <a:extLst>
                    <a:ext uri="{9D8B030D-6E8A-4147-A177-3AD203B41FA5}">
                      <a16:colId xmlns:a16="http://schemas.microsoft.com/office/drawing/2014/main" val="1135284087"/>
                    </a:ext>
                  </a:extLst>
                </a:gridCol>
                <a:gridCol w="407193">
                  <a:extLst>
                    <a:ext uri="{9D8B030D-6E8A-4147-A177-3AD203B41FA5}">
                      <a16:colId xmlns:a16="http://schemas.microsoft.com/office/drawing/2014/main" val="2620431431"/>
                    </a:ext>
                  </a:extLst>
                </a:gridCol>
                <a:gridCol w="1943014">
                  <a:extLst>
                    <a:ext uri="{9D8B030D-6E8A-4147-A177-3AD203B41FA5}">
                      <a16:colId xmlns:a16="http://schemas.microsoft.com/office/drawing/2014/main" val="3045216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A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row number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H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tenure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825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B : 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customer id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I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balance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85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C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surname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J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numOfProducts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047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D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credit score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K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hasCreditCard</a:t>
                      </a:r>
                      <a:endParaRPr lang="en-US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287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E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geography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L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isActiveMember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581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F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gender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M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estimatedSalary</a:t>
                      </a:r>
                      <a:endParaRPr lang="en-US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747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G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age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N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exited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50793"/>
                  </a:ext>
                </a:extLst>
              </a:tr>
            </a:tbl>
          </a:graphicData>
        </a:graphic>
      </p:graphicFrame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CBC87D8-31B1-D17F-FF26-9431A93BD72A}"/>
              </a:ext>
            </a:extLst>
          </p:cNvPr>
          <p:cNvCxnSpPr>
            <a:cxnSpLocks/>
          </p:cNvCxnSpPr>
          <p:nvPr/>
        </p:nvCxnSpPr>
        <p:spPr>
          <a:xfrm flipV="1">
            <a:off x="4870704" y="1188720"/>
            <a:ext cx="0" cy="314553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99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</a:t>
            </a:r>
            <a:r>
              <a:rPr lang="en-US" dirty="0" err="1"/>
              <a:t>ropping</a:t>
            </a:r>
            <a:r>
              <a:rPr lang="en-US" dirty="0"/>
              <a:t> features</a:t>
            </a:r>
            <a:endParaRPr dirty="0"/>
          </a:p>
        </p:txBody>
      </p:sp>
      <p:sp>
        <p:nvSpPr>
          <p:cNvPr id="2" name="Google Shape;171;p17">
            <a:extLst>
              <a:ext uri="{FF2B5EF4-FFF2-40B4-BE49-F238E27FC236}">
                <a16:creationId xmlns:a16="http://schemas.microsoft.com/office/drawing/2014/main" id="{B21F3F84-C18C-60C9-1F20-2F55AB60FAD3}"/>
              </a:ext>
            </a:extLst>
          </p:cNvPr>
          <p:cNvSpPr/>
          <p:nvPr/>
        </p:nvSpPr>
        <p:spPr>
          <a:xfrm>
            <a:off x="457824" y="2398000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72;p17">
            <a:extLst>
              <a:ext uri="{FF2B5EF4-FFF2-40B4-BE49-F238E27FC236}">
                <a16:creationId xmlns:a16="http://schemas.microsoft.com/office/drawing/2014/main" id="{649CFACF-2913-D2A9-2A46-33DD179ED3C1}"/>
              </a:ext>
            </a:extLst>
          </p:cNvPr>
          <p:cNvSpPr/>
          <p:nvPr/>
        </p:nvSpPr>
        <p:spPr>
          <a:xfrm>
            <a:off x="457824" y="2668261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3;p17">
            <a:extLst>
              <a:ext uri="{FF2B5EF4-FFF2-40B4-BE49-F238E27FC236}">
                <a16:creationId xmlns:a16="http://schemas.microsoft.com/office/drawing/2014/main" id="{E37702F1-C463-3FD1-6E0D-F14234538579}"/>
              </a:ext>
            </a:extLst>
          </p:cNvPr>
          <p:cNvSpPr/>
          <p:nvPr/>
        </p:nvSpPr>
        <p:spPr>
          <a:xfrm>
            <a:off x="457824" y="2938466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4;p17">
            <a:extLst>
              <a:ext uri="{FF2B5EF4-FFF2-40B4-BE49-F238E27FC236}">
                <a16:creationId xmlns:a16="http://schemas.microsoft.com/office/drawing/2014/main" id="{1C4EB655-45A1-B7CA-7E51-0FFF074FE444}"/>
              </a:ext>
            </a:extLst>
          </p:cNvPr>
          <p:cNvSpPr/>
          <p:nvPr/>
        </p:nvSpPr>
        <p:spPr>
          <a:xfrm>
            <a:off x="457824" y="3208728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5;p17">
            <a:extLst>
              <a:ext uri="{FF2B5EF4-FFF2-40B4-BE49-F238E27FC236}">
                <a16:creationId xmlns:a16="http://schemas.microsoft.com/office/drawing/2014/main" id="{61701A03-AFA1-5E6B-69D3-9CECF3F8276C}"/>
              </a:ext>
            </a:extLst>
          </p:cNvPr>
          <p:cNvSpPr/>
          <p:nvPr/>
        </p:nvSpPr>
        <p:spPr>
          <a:xfrm>
            <a:off x="457824" y="3478933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76;p17">
            <a:extLst>
              <a:ext uri="{FF2B5EF4-FFF2-40B4-BE49-F238E27FC236}">
                <a16:creationId xmlns:a16="http://schemas.microsoft.com/office/drawing/2014/main" id="{3161E04C-2168-CE68-B080-DBB470325B44}"/>
              </a:ext>
            </a:extLst>
          </p:cNvPr>
          <p:cNvSpPr/>
          <p:nvPr/>
        </p:nvSpPr>
        <p:spPr>
          <a:xfrm>
            <a:off x="457824" y="3749194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7;p17">
            <a:extLst>
              <a:ext uri="{FF2B5EF4-FFF2-40B4-BE49-F238E27FC236}">
                <a16:creationId xmlns:a16="http://schemas.microsoft.com/office/drawing/2014/main" id="{851A04A2-E7FA-98B9-5E73-320970A72717}"/>
              </a:ext>
            </a:extLst>
          </p:cNvPr>
          <p:cNvSpPr/>
          <p:nvPr/>
        </p:nvSpPr>
        <p:spPr>
          <a:xfrm>
            <a:off x="457824" y="4019455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78;p17">
            <a:extLst>
              <a:ext uri="{FF2B5EF4-FFF2-40B4-BE49-F238E27FC236}">
                <a16:creationId xmlns:a16="http://schemas.microsoft.com/office/drawing/2014/main" id="{2F4EF8E0-D96C-7043-946D-37563526A641}"/>
              </a:ext>
            </a:extLst>
          </p:cNvPr>
          <p:cNvSpPr/>
          <p:nvPr/>
        </p:nvSpPr>
        <p:spPr>
          <a:xfrm rot="16200000">
            <a:off x="819173" y="237577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79;p17">
            <a:extLst>
              <a:ext uri="{FF2B5EF4-FFF2-40B4-BE49-F238E27FC236}">
                <a16:creationId xmlns:a16="http://schemas.microsoft.com/office/drawing/2014/main" id="{E2DBF1D9-1362-7BE9-8A64-8F627E333243}"/>
              </a:ext>
            </a:extLst>
          </p:cNvPr>
          <p:cNvSpPr/>
          <p:nvPr/>
        </p:nvSpPr>
        <p:spPr>
          <a:xfrm rot="16200000">
            <a:off x="1157732" y="23758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80;p17">
            <a:extLst>
              <a:ext uri="{FF2B5EF4-FFF2-40B4-BE49-F238E27FC236}">
                <a16:creationId xmlns:a16="http://schemas.microsoft.com/office/drawing/2014/main" id="{C0FC42B6-EA43-8A54-8B4B-1A9A9ECB57C8}"/>
              </a:ext>
            </a:extLst>
          </p:cNvPr>
          <p:cNvSpPr/>
          <p:nvPr/>
        </p:nvSpPr>
        <p:spPr>
          <a:xfrm rot="16200000">
            <a:off x="1496360" y="23758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1;p17">
            <a:extLst>
              <a:ext uri="{FF2B5EF4-FFF2-40B4-BE49-F238E27FC236}">
                <a16:creationId xmlns:a16="http://schemas.microsoft.com/office/drawing/2014/main" id="{D98323F1-DDD0-31F8-5E9D-FF24A3C28904}"/>
              </a:ext>
            </a:extLst>
          </p:cNvPr>
          <p:cNvSpPr/>
          <p:nvPr/>
        </p:nvSpPr>
        <p:spPr>
          <a:xfrm rot="16200000">
            <a:off x="1834919" y="23758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82;p17">
            <a:extLst>
              <a:ext uri="{FF2B5EF4-FFF2-40B4-BE49-F238E27FC236}">
                <a16:creationId xmlns:a16="http://schemas.microsoft.com/office/drawing/2014/main" id="{F55117C1-20A2-08B3-3B1E-42D4B643D75B}"/>
              </a:ext>
            </a:extLst>
          </p:cNvPr>
          <p:cNvSpPr/>
          <p:nvPr/>
        </p:nvSpPr>
        <p:spPr>
          <a:xfrm rot="16200000">
            <a:off x="2173548" y="23758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83;p17">
            <a:extLst>
              <a:ext uri="{FF2B5EF4-FFF2-40B4-BE49-F238E27FC236}">
                <a16:creationId xmlns:a16="http://schemas.microsoft.com/office/drawing/2014/main" id="{DB29BBEB-1A54-405A-982D-C8992E8413A4}"/>
              </a:ext>
            </a:extLst>
          </p:cNvPr>
          <p:cNvSpPr/>
          <p:nvPr/>
        </p:nvSpPr>
        <p:spPr>
          <a:xfrm rot="16200000">
            <a:off x="2512176" y="237577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4;p17">
            <a:extLst>
              <a:ext uri="{FF2B5EF4-FFF2-40B4-BE49-F238E27FC236}">
                <a16:creationId xmlns:a16="http://schemas.microsoft.com/office/drawing/2014/main" id="{0B7F8F84-B790-76C2-696F-2CE5E62D3691}"/>
              </a:ext>
            </a:extLst>
          </p:cNvPr>
          <p:cNvSpPr/>
          <p:nvPr/>
        </p:nvSpPr>
        <p:spPr>
          <a:xfrm rot="16200000">
            <a:off x="2850735" y="23758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85;p17">
            <a:extLst>
              <a:ext uri="{FF2B5EF4-FFF2-40B4-BE49-F238E27FC236}">
                <a16:creationId xmlns:a16="http://schemas.microsoft.com/office/drawing/2014/main" id="{D2389FB6-D271-3D6B-8598-9676F8E4D6AD}"/>
              </a:ext>
            </a:extLst>
          </p:cNvPr>
          <p:cNvSpPr/>
          <p:nvPr/>
        </p:nvSpPr>
        <p:spPr>
          <a:xfrm rot="16200000">
            <a:off x="819173" y="264603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86;p17">
            <a:extLst>
              <a:ext uri="{FF2B5EF4-FFF2-40B4-BE49-F238E27FC236}">
                <a16:creationId xmlns:a16="http://schemas.microsoft.com/office/drawing/2014/main" id="{04D6E444-C439-0359-5B7A-680A2189D762}"/>
              </a:ext>
            </a:extLst>
          </p:cNvPr>
          <p:cNvSpPr/>
          <p:nvPr/>
        </p:nvSpPr>
        <p:spPr>
          <a:xfrm rot="16200000">
            <a:off x="1157802" y="264608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7;p17">
            <a:extLst>
              <a:ext uri="{FF2B5EF4-FFF2-40B4-BE49-F238E27FC236}">
                <a16:creationId xmlns:a16="http://schemas.microsoft.com/office/drawing/2014/main" id="{77FAA465-DD51-57DF-764A-BCD90398338A}"/>
              </a:ext>
            </a:extLst>
          </p:cNvPr>
          <p:cNvSpPr/>
          <p:nvPr/>
        </p:nvSpPr>
        <p:spPr>
          <a:xfrm rot="16200000">
            <a:off x="1496360" y="264603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88;p17">
            <a:extLst>
              <a:ext uri="{FF2B5EF4-FFF2-40B4-BE49-F238E27FC236}">
                <a16:creationId xmlns:a16="http://schemas.microsoft.com/office/drawing/2014/main" id="{17228822-183B-0607-6DB2-03CA0098BBE9}"/>
              </a:ext>
            </a:extLst>
          </p:cNvPr>
          <p:cNvSpPr/>
          <p:nvPr/>
        </p:nvSpPr>
        <p:spPr>
          <a:xfrm rot="16200000">
            <a:off x="1834989" y="264608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9;p17">
            <a:extLst>
              <a:ext uri="{FF2B5EF4-FFF2-40B4-BE49-F238E27FC236}">
                <a16:creationId xmlns:a16="http://schemas.microsoft.com/office/drawing/2014/main" id="{3E2EF7FD-B5BE-42F7-EC8A-E269574E0CBD}"/>
              </a:ext>
            </a:extLst>
          </p:cNvPr>
          <p:cNvSpPr/>
          <p:nvPr/>
        </p:nvSpPr>
        <p:spPr>
          <a:xfrm rot="16200000">
            <a:off x="2173548" y="264603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90;p17">
            <a:extLst>
              <a:ext uri="{FF2B5EF4-FFF2-40B4-BE49-F238E27FC236}">
                <a16:creationId xmlns:a16="http://schemas.microsoft.com/office/drawing/2014/main" id="{DEA8BA4D-CE51-02ED-E719-0FA8E3266F50}"/>
              </a:ext>
            </a:extLst>
          </p:cNvPr>
          <p:cNvSpPr/>
          <p:nvPr/>
        </p:nvSpPr>
        <p:spPr>
          <a:xfrm rot="16200000">
            <a:off x="2512176" y="264603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91;p17">
            <a:extLst>
              <a:ext uri="{FF2B5EF4-FFF2-40B4-BE49-F238E27FC236}">
                <a16:creationId xmlns:a16="http://schemas.microsoft.com/office/drawing/2014/main" id="{AD251ED2-FCC4-3229-476A-0AD95534D550}"/>
              </a:ext>
            </a:extLst>
          </p:cNvPr>
          <p:cNvSpPr/>
          <p:nvPr/>
        </p:nvSpPr>
        <p:spPr>
          <a:xfrm rot="16200000">
            <a:off x="2850804" y="264608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92;p17">
            <a:extLst>
              <a:ext uri="{FF2B5EF4-FFF2-40B4-BE49-F238E27FC236}">
                <a16:creationId xmlns:a16="http://schemas.microsoft.com/office/drawing/2014/main" id="{4D0F5ABF-8BA0-FAE3-C4E9-8032EFD3CEDA}"/>
              </a:ext>
            </a:extLst>
          </p:cNvPr>
          <p:cNvSpPr/>
          <p:nvPr/>
        </p:nvSpPr>
        <p:spPr>
          <a:xfrm rot="16200000">
            <a:off x="819103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93;p17">
            <a:extLst>
              <a:ext uri="{FF2B5EF4-FFF2-40B4-BE49-F238E27FC236}">
                <a16:creationId xmlns:a16="http://schemas.microsoft.com/office/drawing/2014/main" id="{56504226-CB5A-E7D0-DBE2-8B99E6BFF6A7}"/>
              </a:ext>
            </a:extLst>
          </p:cNvPr>
          <p:cNvSpPr/>
          <p:nvPr/>
        </p:nvSpPr>
        <p:spPr>
          <a:xfrm rot="16200000">
            <a:off x="1157732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94;p17">
            <a:extLst>
              <a:ext uri="{FF2B5EF4-FFF2-40B4-BE49-F238E27FC236}">
                <a16:creationId xmlns:a16="http://schemas.microsoft.com/office/drawing/2014/main" id="{AF13F4AF-5C56-1816-F0D7-62593005381A}"/>
              </a:ext>
            </a:extLst>
          </p:cNvPr>
          <p:cNvSpPr/>
          <p:nvPr/>
        </p:nvSpPr>
        <p:spPr>
          <a:xfrm rot="16200000">
            <a:off x="1496360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95;p17">
            <a:extLst>
              <a:ext uri="{FF2B5EF4-FFF2-40B4-BE49-F238E27FC236}">
                <a16:creationId xmlns:a16="http://schemas.microsoft.com/office/drawing/2014/main" id="{7D33014E-5956-F95A-831F-2693FCAB28BE}"/>
              </a:ext>
            </a:extLst>
          </p:cNvPr>
          <p:cNvSpPr/>
          <p:nvPr/>
        </p:nvSpPr>
        <p:spPr>
          <a:xfrm rot="16200000">
            <a:off x="1834919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96;p17">
            <a:extLst>
              <a:ext uri="{FF2B5EF4-FFF2-40B4-BE49-F238E27FC236}">
                <a16:creationId xmlns:a16="http://schemas.microsoft.com/office/drawing/2014/main" id="{51464E49-DBBA-F72F-B6EA-DD59F239E1FC}"/>
              </a:ext>
            </a:extLst>
          </p:cNvPr>
          <p:cNvSpPr/>
          <p:nvPr/>
        </p:nvSpPr>
        <p:spPr>
          <a:xfrm rot="16200000">
            <a:off x="2173548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97;p17">
            <a:extLst>
              <a:ext uri="{FF2B5EF4-FFF2-40B4-BE49-F238E27FC236}">
                <a16:creationId xmlns:a16="http://schemas.microsoft.com/office/drawing/2014/main" id="{690405B4-7E79-F962-E133-BB8A9D5BD139}"/>
              </a:ext>
            </a:extLst>
          </p:cNvPr>
          <p:cNvSpPr/>
          <p:nvPr/>
        </p:nvSpPr>
        <p:spPr>
          <a:xfrm rot="16200000">
            <a:off x="2512107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98;p17">
            <a:extLst>
              <a:ext uri="{FF2B5EF4-FFF2-40B4-BE49-F238E27FC236}">
                <a16:creationId xmlns:a16="http://schemas.microsoft.com/office/drawing/2014/main" id="{CC72044C-05A5-37F0-A9C7-E18ADB4D4BBC}"/>
              </a:ext>
            </a:extLst>
          </p:cNvPr>
          <p:cNvSpPr/>
          <p:nvPr/>
        </p:nvSpPr>
        <p:spPr>
          <a:xfrm rot="16200000">
            <a:off x="2850735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99;p17">
            <a:extLst>
              <a:ext uri="{FF2B5EF4-FFF2-40B4-BE49-F238E27FC236}">
                <a16:creationId xmlns:a16="http://schemas.microsoft.com/office/drawing/2014/main" id="{09A08581-C853-AE4B-FDC1-61B3AA7C4CFC}"/>
              </a:ext>
            </a:extLst>
          </p:cNvPr>
          <p:cNvSpPr/>
          <p:nvPr/>
        </p:nvSpPr>
        <p:spPr>
          <a:xfrm rot="16200000">
            <a:off x="819173" y="318649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00;p17">
            <a:extLst>
              <a:ext uri="{FF2B5EF4-FFF2-40B4-BE49-F238E27FC236}">
                <a16:creationId xmlns:a16="http://schemas.microsoft.com/office/drawing/2014/main" id="{B5AC6CED-2B27-7197-C9D6-0855D40952E2}"/>
              </a:ext>
            </a:extLst>
          </p:cNvPr>
          <p:cNvSpPr/>
          <p:nvPr/>
        </p:nvSpPr>
        <p:spPr>
          <a:xfrm rot="16200000">
            <a:off x="1157732" y="318655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01;p17">
            <a:extLst>
              <a:ext uri="{FF2B5EF4-FFF2-40B4-BE49-F238E27FC236}">
                <a16:creationId xmlns:a16="http://schemas.microsoft.com/office/drawing/2014/main" id="{DBCFF1C8-E728-B2C0-1BAA-9F1606FA0C58}"/>
              </a:ext>
            </a:extLst>
          </p:cNvPr>
          <p:cNvSpPr/>
          <p:nvPr/>
        </p:nvSpPr>
        <p:spPr>
          <a:xfrm rot="16200000">
            <a:off x="1496360" y="318649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02;p17">
            <a:extLst>
              <a:ext uri="{FF2B5EF4-FFF2-40B4-BE49-F238E27FC236}">
                <a16:creationId xmlns:a16="http://schemas.microsoft.com/office/drawing/2014/main" id="{47F0414A-20DD-02F6-55A8-42249E6C934D}"/>
              </a:ext>
            </a:extLst>
          </p:cNvPr>
          <p:cNvSpPr/>
          <p:nvPr/>
        </p:nvSpPr>
        <p:spPr>
          <a:xfrm rot="16200000">
            <a:off x="1834989" y="318655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203;p17">
            <a:extLst>
              <a:ext uri="{FF2B5EF4-FFF2-40B4-BE49-F238E27FC236}">
                <a16:creationId xmlns:a16="http://schemas.microsoft.com/office/drawing/2014/main" id="{7646C7DA-C0FC-327B-E4B8-92383BC76E09}"/>
              </a:ext>
            </a:extLst>
          </p:cNvPr>
          <p:cNvSpPr/>
          <p:nvPr/>
        </p:nvSpPr>
        <p:spPr>
          <a:xfrm rot="16200000">
            <a:off x="2173548" y="318655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04;p17">
            <a:extLst>
              <a:ext uri="{FF2B5EF4-FFF2-40B4-BE49-F238E27FC236}">
                <a16:creationId xmlns:a16="http://schemas.microsoft.com/office/drawing/2014/main" id="{D20027CA-9A2D-41A3-0981-BB10DFF6BBC9}"/>
              </a:ext>
            </a:extLst>
          </p:cNvPr>
          <p:cNvSpPr/>
          <p:nvPr/>
        </p:nvSpPr>
        <p:spPr>
          <a:xfrm rot="16200000">
            <a:off x="2512176" y="318649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205;p17">
            <a:extLst>
              <a:ext uri="{FF2B5EF4-FFF2-40B4-BE49-F238E27FC236}">
                <a16:creationId xmlns:a16="http://schemas.microsoft.com/office/drawing/2014/main" id="{48B7AA1A-1E94-5D75-6BB4-676C1487F19A}"/>
              </a:ext>
            </a:extLst>
          </p:cNvPr>
          <p:cNvSpPr/>
          <p:nvPr/>
        </p:nvSpPr>
        <p:spPr>
          <a:xfrm rot="16200000">
            <a:off x="2850735" y="318655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06;p17">
            <a:extLst>
              <a:ext uri="{FF2B5EF4-FFF2-40B4-BE49-F238E27FC236}">
                <a16:creationId xmlns:a16="http://schemas.microsoft.com/office/drawing/2014/main" id="{41D3C206-86A3-B962-5C3A-D55163535621}"/>
              </a:ext>
            </a:extLst>
          </p:cNvPr>
          <p:cNvSpPr/>
          <p:nvPr/>
        </p:nvSpPr>
        <p:spPr>
          <a:xfrm rot="16200000">
            <a:off x="819103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207;p17">
            <a:extLst>
              <a:ext uri="{FF2B5EF4-FFF2-40B4-BE49-F238E27FC236}">
                <a16:creationId xmlns:a16="http://schemas.microsoft.com/office/drawing/2014/main" id="{7C9A5382-51BC-0DFB-3E4F-81E1230EF237}"/>
              </a:ext>
            </a:extLst>
          </p:cNvPr>
          <p:cNvSpPr/>
          <p:nvPr/>
        </p:nvSpPr>
        <p:spPr>
          <a:xfrm rot="16200000">
            <a:off x="1157732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208;p17">
            <a:extLst>
              <a:ext uri="{FF2B5EF4-FFF2-40B4-BE49-F238E27FC236}">
                <a16:creationId xmlns:a16="http://schemas.microsoft.com/office/drawing/2014/main" id="{650CD1BD-FED7-2CBC-77ED-E823F23B7356}"/>
              </a:ext>
            </a:extLst>
          </p:cNvPr>
          <p:cNvSpPr/>
          <p:nvPr/>
        </p:nvSpPr>
        <p:spPr>
          <a:xfrm rot="16200000">
            <a:off x="1496291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09;p17">
            <a:extLst>
              <a:ext uri="{FF2B5EF4-FFF2-40B4-BE49-F238E27FC236}">
                <a16:creationId xmlns:a16="http://schemas.microsoft.com/office/drawing/2014/main" id="{4B1A5B1D-E564-D877-9212-8B4EADE2FA5B}"/>
              </a:ext>
            </a:extLst>
          </p:cNvPr>
          <p:cNvSpPr/>
          <p:nvPr/>
        </p:nvSpPr>
        <p:spPr>
          <a:xfrm rot="16200000">
            <a:off x="1834919" y="345681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10;p17">
            <a:extLst>
              <a:ext uri="{FF2B5EF4-FFF2-40B4-BE49-F238E27FC236}">
                <a16:creationId xmlns:a16="http://schemas.microsoft.com/office/drawing/2014/main" id="{4AF7F5DC-70B9-35FB-2C47-D8F0E7905D83}"/>
              </a:ext>
            </a:extLst>
          </p:cNvPr>
          <p:cNvSpPr/>
          <p:nvPr/>
        </p:nvSpPr>
        <p:spPr>
          <a:xfrm rot="16200000">
            <a:off x="2173548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11;p17">
            <a:extLst>
              <a:ext uri="{FF2B5EF4-FFF2-40B4-BE49-F238E27FC236}">
                <a16:creationId xmlns:a16="http://schemas.microsoft.com/office/drawing/2014/main" id="{B086E045-2DA5-584B-6C90-CFDF95B85320}"/>
              </a:ext>
            </a:extLst>
          </p:cNvPr>
          <p:cNvSpPr/>
          <p:nvPr/>
        </p:nvSpPr>
        <p:spPr>
          <a:xfrm rot="16200000">
            <a:off x="2512107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12;p17">
            <a:extLst>
              <a:ext uri="{FF2B5EF4-FFF2-40B4-BE49-F238E27FC236}">
                <a16:creationId xmlns:a16="http://schemas.microsoft.com/office/drawing/2014/main" id="{77FEAE0F-D918-7DF8-0695-10FA42F0C71F}"/>
              </a:ext>
            </a:extLst>
          </p:cNvPr>
          <p:cNvSpPr/>
          <p:nvPr/>
        </p:nvSpPr>
        <p:spPr>
          <a:xfrm rot="16200000">
            <a:off x="2850735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13;p17">
            <a:extLst>
              <a:ext uri="{FF2B5EF4-FFF2-40B4-BE49-F238E27FC236}">
                <a16:creationId xmlns:a16="http://schemas.microsoft.com/office/drawing/2014/main" id="{D41BA451-B500-5DE7-8FD0-3C0D47F5EADA}"/>
              </a:ext>
            </a:extLst>
          </p:cNvPr>
          <p:cNvSpPr/>
          <p:nvPr/>
        </p:nvSpPr>
        <p:spPr>
          <a:xfrm rot="16200000">
            <a:off x="819173" y="372696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14;p17">
            <a:extLst>
              <a:ext uri="{FF2B5EF4-FFF2-40B4-BE49-F238E27FC236}">
                <a16:creationId xmlns:a16="http://schemas.microsoft.com/office/drawing/2014/main" id="{C8B5EC64-A013-882B-2926-FFB90B86DD73}"/>
              </a:ext>
            </a:extLst>
          </p:cNvPr>
          <p:cNvSpPr/>
          <p:nvPr/>
        </p:nvSpPr>
        <p:spPr>
          <a:xfrm rot="16200000">
            <a:off x="1157732" y="372702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15;p17">
            <a:extLst>
              <a:ext uri="{FF2B5EF4-FFF2-40B4-BE49-F238E27FC236}">
                <a16:creationId xmlns:a16="http://schemas.microsoft.com/office/drawing/2014/main" id="{1B817544-C04F-0E73-DE43-48F605E0879E}"/>
              </a:ext>
            </a:extLst>
          </p:cNvPr>
          <p:cNvSpPr/>
          <p:nvPr/>
        </p:nvSpPr>
        <p:spPr>
          <a:xfrm rot="16200000">
            <a:off x="1496360" y="372702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16;p17">
            <a:extLst>
              <a:ext uri="{FF2B5EF4-FFF2-40B4-BE49-F238E27FC236}">
                <a16:creationId xmlns:a16="http://schemas.microsoft.com/office/drawing/2014/main" id="{90B0181A-337C-9269-6D2F-7F705F0CA42E}"/>
              </a:ext>
            </a:extLst>
          </p:cNvPr>
          <p:cNvSpPr/>
          <p:nvPr/>
        </p:nvSpPr>
        <p:spPr>
          <a:xfrm rot="16200000">
            <a:off x="1834919" y="372702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17;p17">
            <a:extLst>
              <a:ext uri="{FF2B5EF4-FFF2-40B4-BE49-F238E27FC236}">
                <a16:creationId xmlns:a16="http://schemas.microsoft.com/office/drawing/2014/main" id="{A917CC54-19DC-1C4F-B5EA-BDCC136D7F58}"/>
              </a:ext>
            </a:extLst>
          </p:cNvPr>
          <p:cNvSpPr/>
          <p:nvPr/>
        </p:nvSpPr>
        <p:spPr>
          <a:xfrm rot="16200000">
            <a:off x="2173548" y="372702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218;p17">
            <a:extLst>
              <a:ext uri="{FF2B5EF4-FFF2-40B4-BE49-F238E27FC236}">
                <a16:creationId xmlns:a16="http://schemas.microsoft.com/office/drawing/2014/main" id="{707C4BCE-BD3D-73DB-B58D-115AEC11D934}"/>
              </a:ext>
            </a:extLst>
          </p:cNvPr>
          <p:cNvSpPr/>
          <p:nvPr/>
        </p:nvSpPr>
        <p:spPr>
          <a:xfrm rot="16200000">
            <a:off x="2512176" y="372696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219;p17">
            <a:extLst>
              <a:ext uri="{FF2B5EF4-FFF2-40B4-BE49-F238E27FC236}">
                <a16:creationId xmlns:a16="http://schemas.microsoft.com/office/drawing/2014/main" id="{D7099F22-CB0B-0761-10FB-6EF1A7A4A9F4}"/>
              </a:ext>
            </a:extLst>
          </p:cNvPr>
          <p:cNvSpPr/>
          <p:nvPr/>
        </p:nvSpPr>
        <p:spPr>
          <a:xfrm rot="16200000">
            <a:off x="2850735" y="372702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220;p17">
            <a:extLst>
              <a:ext uri="{FF2B5EF4-FFF2-40B4-BE49-F238E27FC236}">
                <a16:creationId xmlns:a16="http://schemas.microsoft.com/office/drawing/2014/main" id="{60627016-78DC-9003-8D5A-5ACD5865A3BB}"/>
              </a:ext>
            </a:extLst>
          </p:cNvPr>
          <p:cNvSpPr/>
          <p:nvPr/>
        </p:nvSpPr>
        <p:spPr>
          <a:xfrm rot="16200000">
            <a:off x="819173" y="399722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221;p17">
            <a:extLst>
              <a:ext uri="{FF2B5EF4-FFF2-40B4-BE49-F238E27FC236}">
                <a16:creationId xmlns:a16="http://schemas.microsoft.com/office/drawing/2014/main" id="{D48FA2B2-02DF-1CA3-2CBB-20B39C6834C5}"/>
              </a:ext>
            </a:extLst>
          </p:cNvPr>
          <p:cNvSpPr/>
          <p:nvPr/>
        </p:nvSpPr>
        <p:spPr>
          <a:xfrm rot="16200000">
            <a:off x="1157802" y="399728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22;p17">
            <a:extLst>
              <a:ext uri="{FF2B5EF4-FFF2-40B4-BE49-F238E27FC236}">
                <a16:creationId xmlns:a16="http://schemas.microsoft.com/office/drawing/2014/main" id="{358D8CC7-7375-4837-813E-4D95C4B5EB56}"/>
              </a:ext>
            </a:extLst>
          </p:cNvPr>
          <p:cNvSpPr/>
          <p:nvPr/>
        </p:nvSpPr>
        <p:spPr>
          <a:xfrm rot="16200000">
            <a:off x="1496360" y="399722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223;p17">
            <a:extLst>
              <a:ext uri="{FF2B5EF4-FFF2-40B4-BE49-F238E27FC236}">
                <a16:creationId xmlns:a16="http://schemas.microsoft.com/office/drawing/2014/main" id="{FC405823-CDB4-C737-A5D0-8A936B7F5CB0}"/>
              </a:ext>
            </a:extLst>
          </p:cNvPr>
          <p:cNvSpPr/>
          <p:nvPr/>
        </p:nvSpPr>
        <p:spPr>
          <a:xfrm rot="16200000">
            <a:off x="1834989" y="399728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24;p17">
            <a:extLst>
              <a:ext uri="{FF2B5EF4-FFF2-40B4-BE49-F238E27FC236}">
                <a16:creationId xmlns:a16="http://schemas.microsoft.com/office/drawing/2014/main" id="{71B053BE-B33B-586F-C3E2-77D4D77D0EE6}"/>
              </a:ext>
            </a:extLst>
          </p:cNvPr>
          <p:cNvSpPr/>
          <p:nvPr/>
        </p:nvSpPr>
        <p:spPr>
          <a:xfrm rot="16200000">
            <a:off x="2173548" y="399722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25;p17">
            <a:extLst>
              <a:ext uri="{FF2B5EF4-FFF2-40B4-BE49-F238E27FC236}">
                <a16:creationId xmlns:a16="http://schemas.microsoft.com/office/drawing/2014/main" id="{7153F8CA-EF46-DA70-568D-3EFC8C4EA119}"/>
              </a:ext>
            </a:extLst>
          </p:cNvPr>
          <p:cNvSpPr/>
          <p:nvPr/>
        </p:nvSpPr>
        <p:spPr>
          <a:xfrm rot="16200000">
            <a:off x="2512176" y="399722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226;p17">
            <a:extLst>
              <a:ext uri="{FF2B5EF4-FFF2-40B4-BE49-F238E27FC236}">
                <a16:creationId xmlns:a16="http://schemas.microsoft.com/office/drawing/2014/main" id="{CC37ECEF-10DB-3528-BD8B-BAAD765F5051}"/>
              </a:ext>
            </a:extLst>
          </p:cNvPr>
          <p:cNvSpPr/>
          <p:nvPr/>
        </p:nvSpPr>
        <p:spPr>
          <a:xfrm rot="16200000">
            <a:off x="2850804" y="399728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227;p17">
            <a:extLst>
              <a:ext uri="{FF2B5EF4-FFF2-40B4-BE49-F238E27FC236}">
                <a16:creationId xmlns:a16="http://schemas.microsoft.com/office/drawing/2014/main" id="{44F14A21-6559-F78A-19FC-B0EC0265268B}"/>
              </a:ext>
            </a:extLst>
          </p:cNvPr>
          <p:cNvSpPr/>
          <p:nvPr/>
        </p:nvSpPr>
        <p:spPr>
          <a:xfrm rot="16200000">
            <a:off x="3189436" y="23758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228;p17">
            <a:extLst>
              <a:ext uri="{FF2B5EF4-FFF2-40B4-BE49-F238E27FC236}">
                <a16:creationId xmlns:a16="http://schemas.microsoft.com/office/drawing/2014/main" id="{19DDB847-1E28-6118-A801-E5796BC804A5}"/>
              </a:ext>
            </a:extLst>
          </p:cNvPr>
          <p:cNvSpPr/>
          <p:nvPr/>
        </p:nvSpPr>
        <p:spPr>
          <a:xfrm rot="16200000">
            <a:off x="3528064" y="237580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229;p17">
            <a:extLst>
              <a:ext uri="{FF2B5EF4-FFF2-40B4-BE49-F238E27FC236}">
                <a16:creationId xmlns:a16="http://schemas.microsoft.com/office/drawing/2014/main" id="{8AF91F62-71CB-F560-CEFB-890FB40FC04B}"/>
              </a:ext>
            </a:extLst>
          </p:cNvPr>
          <p:cNvSpPr/>
          <p:nvPr/>
        </p:nvSpPr>
        <p:spPr>
          <a:xfrm rot="16200000">
            <a:off x="3866623" y="23758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230;p17">
            <a:extLst>
              <a:ext uri="{FF2B5EF4-FFF2-40B4-BE49-F238E27FC236}">
                <a16:creationId xmlns:a16="http://schemas.microsoft.com/office/drawing/2014/main" id="{FFD62212-73BF-F5A7-AB8D-E0BD3A6D3187}"/>
              </a:ext>
            </a:extLst>
          </p:cNvPr>
          <p:cNvSpPr/>
          <p:nvPr/>
        </p:nvSpPr>
        <p:spPr>
          <a:xfrm rot="16200000">
            <a:off x="3189436" y="264606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231;p17">
            <a:extLst>
              <a:ext uri="{FF2B5EF4-FFF2-40B4-BE49-F238E27FC236}">
                <a16:creationId xmlns:a16="http://schemas.microsoft.com/office/drawing/2014/main" id="{30F3318F-C26C-4A73-FE55-4135BA7E6389}"/>
              </a:ext>
            </a:extLst>
          </p:cNvPr>
          <p:cNvSpPr/>
          <p:nvPr/>
        </p:nvSpPr>
        <p:spPr>
          <a:xfrm rot="16200000">
            <a:off x="3528064" y="264606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232;p17">
            <a:extLst>
              <a:ext uri="{FF2B5EF4-FFF2-40B4-BE49-F238E27FC236}">
                <a16:creationId xmlns:a16="http://schemas.microsoft.com/office/drawing/2014/main" id="{015F164C-AC7F-1260-B58C-25D27F5B4637}"/>
              </a:ext>
            </a:extLst>
          </p:cNvPr>
          <p:cNvSpPr/>
          <p:nvPr/>
        </p:nvSpPr>
        <p:spPr>
          <a:xfrm rot="16200000">
            <a:off x="3866693" y="264612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233;p17">
            <a:extLst>
              <a:ext uri="{FF2B5EF4-FFF2-40B4-BE49-F238E27FC236}">
                <a16:creationId xmlns:a16="http://schemas.microsoft.com/office/drawing/2014/main" id="{828A90D7-616F-2955-EC36-F755B3DF68D9}"/>
              </a:ext>
            </a:extLst>
          </p:cNvPr>
          <p:cNvSpPr/>
          <p:nvPr/>
        </p:nvSpPr>
        <p:spPr>
          <a:xfrm rot="16200000">
            <a:off x="3189436" y="291632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234;p17">
            <a:extLst>
              <a:ext uri="{FF2B5EF4-FFF2-40B4-BE49-F238E27FC236}">
                <a16:creationId xmlns:a16="http://schemas.microsoft.com/office/drawing/2014/main" id="{09CBCA78-6F4B-0D52-6B0C-9CD3A3379C3E}"/>
              </a:ext>
            </a:extLst>
          </p:cNvPr>
          <p:cNvSpPr/>
          <p:nvPr/>
        </p:nvSpPr>
        <p:spPr>
          <a:xfrm rot="16200000">
            <a:off x="3527995" y="291632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235;p17">
            <a:extLst>
              <a:ext uri="{FF2B5EF4-FFF2-40B4-BE49-F238E27FC236}">
                <a16:creationId xmlns:a16="http://schemas.microsoft.com/office/drawing/2014/main" id="{1C07412F-5392-60FC-E24E-888F65CC2AC1}"/>
              </a:ext>
            </a:extLst>
          </p:cNvPr>
          <p:cNvSpPr/>
          <p:nvPr/>
        </p:nvSpPr>
        <p:spPr>
          <a:xfrm rot="16200000">
            <a:off x="3866623" y="291632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236;p17">
            <a:extLst>
              <a:ext uri="{FF2B5EF4-FFF2-40B4-BE49-F238E27FC236}">
                <a16:creationId xmlns:a16="http://schemas.microsoft.com/office/drawing/2014/main" id="{6CC004B1-934D-7D19-27AF-0C2EA7BD1632}"/>
              </a:ext>
            </a:extLst>
          </p:cNvPr>
          <p:cNvSpPr/>
          <p:nvPr/>
        </p:nvSpPr>
        <p:spPr>
          <a:xfrm rot="16200000">
            <a:off x="3189436" y="318658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237;p17">
            <a:extLst>
              <a:ext uri="{FF2B5EF4-FFF2-40B4-BE49-F238E27FC236}">
                <a16:creationId xmlns:a16="http://schemas.microsoft.com/office/drawing/2014/main" id="{59820EDF-943D-33A5-4C5F-78362FEBFE9F}"/>
              </a:ext>
            </a:extLst>
          </p:cNvPr>
          <p:cNvSpPr/>
          <p:nvPr/>
        </p:nvSpPr>
        <p:spPr>
          <a:xfrm rot="16200000">
            <a:off x="3528064" y="318653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238;p17">
            <a:extLst>
              <a:ext uri="{FF2B5EF4-FFF2-40B4-BE49-F238E27FC236}">
                <a16:creationId xmlns:a16="http://schemas.microsoft.com/office/drawing/2014/main" id="{EF9BFF83-E138-38D0-7272-B879094CF176}"/>
              </a:ext>
            </a:extLst>
          </p:cNvPr>
          <p:cNvSpPr/>
          <p:nvPr/>
        </p:nvSpPr>
        <p:spPr>
          <a:xfrm rot="16200000">
            <a:off x="3866623" y="318658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239;p17">
            <a:extLst>
              <a:ext uri="{FF2B5EF4-FFF2-40B4-BE49-F238E27FC236}">
                <a16:creationId xmlns:a16="http://schemas.microsoft.com/office/drawing/2014/main" id="{0C943664-26BE-B694-11A3-F3753F34428A}"/>
              </a:ext>
            </a:extLst>
          </p:cNvPr>
          <p:cNvSpPr/>
          <p:nvPr/>
        </p:nvSpPr>
        <p:spPr>
          <a:xfrm rot="16200000">
            <a:off x="3189436" y="345679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240;p17">
            <a:extLst>
              <a:ext uri="{FF2B5EF4-FFF2-40B4-BE49-F238E27FC236}">
                <a16:creationId xmlns:a16="http://schemas.microsoft.com/office/drawing/2014/main" id="{A0B1395F-9439-39F0-60E8-513C2720A4D6}"/>
              </a:ext>
            </a:extLst>
          </p:cNvPr>
          <p:cNvSpPr/>
          <p:nvPr/>
        </p:nvSpPr>
        <p:spPr>
          <a:xfrm rot="16200000">
            <a:off x="3527995" y="345679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241;p17">
            <a:extLst>
              <a:ext uri="{FF2B5EF4-FFF2-40B4-BE49-F238E27FC236}">
                <a16:creationId xmlns:a16="http://schemas.microsoft.com/office/drawing/2014/main" id="{88C1728B-D462-961F-F989-F0B194023FC8}"/>
              </a:ext>
            </a:extLst>
          </p:cNvPr>
          <p:cNvSpPr/>
          <p:nvPr/>
        </p:nvSpPr>
        <p:spPr>
          <a:xfrm rot="16200000">
            <a:off x="3866623" y="345679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242;p17">
            <a:extLst>
              <a:ext uri="{FF2B5EF4-FFF2-40B4-BE49-F238E27FC236}">
                <a16:creationId xmlns:a16="http://schemas.microsoft.com/office/drawing/2014/main" id="{2307EB90-FBD4-998E-B997-D35C3FE1AD8F}"/>
              </a:ext>
            </a:extLst>
          </p:cNvPr>
          <p:cNvSpPr/>
          <p:nvPr/>
        </p:nvSpPr>
        <p:spPr>
          <a:xfrm rot="16200000">
            <a:off x="3189436" y="372705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243;p17">
            <a:extLst>
              <a:ext uri="{FF2B5EF4-FFF2-40B4-BE49-F238E27FC236}">
                <a16:creationId xmlns:a16="http://schemas.microsoft.com/office/drawing/2014/main" id="{97818041-50CF-04A4-A036-54143DD3F307}"/>
              </a:ext>
            </a:extLst>
          </p:cNvPr>
          <p:cNvSpPr/>
          <p:nvPr/>
        </p:nvSpPr>
        <p:spPr>
          <a:xfrm rot="16200000">
            <a:off x="3528064" y="372699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44;p17">
            <a:extLst>
              <a:ext uri="{FF2B5EF4-FFF2-40B4-BE49-F238E27FC236}">
                <a16:creationId xmlns:a16="http://schemas.microsoft.com/office/drawing/2014/main" id="{CF0D0FEF-741A-DBA7-49A6-59DACE297AF1}"/>
              </a:ext>
            </a:extLst>
          </p:cNvPr>
          <p:cNvSpPr/>
          <p:nvPr/>
        </p:nvSpPr>
        <p:spPr>
          <a:xfrm rot="16200000">
            <a:off x="3866623" y="372705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245;p17">
            <a:extLst>
              <a:ext uri="{FF2B5EF4-FFF2-40B4-BE49-F238E27FC236}">
                <a16:creationId xmlns:a16="http://schemas.microsoft.com/office/drawing/2014/main" id="{16829285-69A4-2DEA-98E5-C3C5E65856FC}"/>
              </a:ext>
            </a:extLst>
          </p:cNvPr>
          <p:cNvSpPr/>
          <p:nvPr/>
        </p:nvSpPr>
        <p:spPr>
          <a:xfrm rot="16200000">
            <a:off x="3189436" y="39972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246;p17">
            <a:extLst>
              <a:ext uri="{FF2B5EF4-FFF2-40B4-BE49-F238E27FC236}">
                <a16:creationId xmlns:a16="http://schemas.microsoft.com/office/drawing/2014/main" id="{FEB8EACE-5EB2-14C7-FBB8-B9D2F27715E5}"/>
              </a:ext>
            </a:extLst>
          </p:cNvPr>
          <p:cNvSpPr/>
          <p:nvPr/>
        </p:nvSpPr>
        <p:spPr>
          <a:xfrm rot="16200000">
            <a:off x="3528064" y="39972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247;p17">
            <a:extLst>
              <a:ext uri="{FF2B5EF4-FFF2-40B4-BE49-F238E27FC236}">
                <a16:creationId xmlns:a16="http://schemas.microsoft.com/office/drawing/2014/main" id="{84538E8E-A53A-ED7D-C564-57D63C803999}"/>
              </a:ext>
            </a:extLst>
          </p:cNvPr>
          <p:cNvSpPr/>
          <p:nvPr/>
        </p:nvSpPr>
        <p:spPr>
          <a:xfrm rot="16200000">
            <a:off x="3866693" y="399731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248;p17">
            <a:extLst>
              <a:ext uri="{FF2B5EF4-FFF2-40B4-BE49-F238E27FC236}">
                <a16:creationId xmlns:a16="http://schemas.microsoft.com/office/drawing/2014/main" id="{80FC1655-3831-50D2-DFB6-0BBA6A71EDC4}"/>
              </a:ext>
            </a:extLst>
          </p:cNvPr>
          <p:cNvSpPr/>
          <p:nvPr/>
        </p:nvSpPr>
        <p:spPr>
          <a:xfrm rot="16200000">
            <a:off x="4205318" y="237523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249;p17">
            <a:extLst>
              <a:ext uri="{FF2B5EF4-FFF2-40B4-BE49-F238E27FC236}">
                <a16:creationId xmlns:a16="http://schemas.microsoft.com/office/drawing/2014/main" id="{80D1CF3D-6782-6964-4498-9A6509A077EE}"/>
              </a:ext>
            </a:extLst>
          </p:cNvPr>
          <p:cNvSpPr/>
          <p:nvPr/>
        </p:nvSpPr>
        <p:spPr>
          <a:xfrm rot="16200000">
            <a:off x="4205387" y="264550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250;p17">
            <a:extLst>
              <a:ext uri="{FF2B5EF4-FFF2-40B4-BE49-F238E27FC236}">
                <a16:creationId xmlns:a16="http://schemas.microsoft.com/office/drawing/2014/main" id="{BD45BFC8-5727-3FE8-CD9E-B5F50BBAA4F7}"/>
              </a:ext>
            </a:extLst>
          </p:cNvPr>
          <p:cNvSpPr/>
          <p:nvPr/>
        </p:nvSpPr>
        <p:spPr>
          <a:xfrm rot="16200000">
            <a:off x="4205318" y="291570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251;p17">
            <a:extLst>
              <a:ext uri="{FF2B5EF4-FFF2-40B4-BE49-F238E27FC236}">
                <a16:creationId xmlns:a16="http://schemas.microsoft.com/office/drawing/2014/main" id="{78DFCAF2-AFA2-F604-D14C-7DCEFEF79458}"/>
              </a:ext>
            </a:extLst>
          </p:cNvPr>
          <p:cNvSpPr/>
          <p:nvPr/>
        </p:nvSpPr>
        <p:spPr>
          <a:xfrm rot="16200000">
            <a:off x="4205318" y="318596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252;p17">
            <a:extLst>
              <a:ext uri="{FF2B5EF4-FFF2-40B4-BE49-F238E27FC236}">
                <a16:creationId xmlns:a16="http://schemas.microsoft.com/office/drawing/2014/main" id="{A302196D-40CA-5B70-0A6B-D45FAEC52A15}"/>
              </a:ext>
            </a:extLst>
          </p:cNvPr>
          <p:cNvSpPr/>
          <p:nvPr/>
        </p:nvSpPr>
        <p:spPr>
          <a:xfrm rot="16200000">
            <a:off x="4205318" y="345617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253;p17">
            <a:extLst>
              <a:ext uri="{FF2B5EF4-FFF2-40B4-BE49-F238E27FC236}">
                <a16:creationId xmlns:a16="http://schemas.microsoft.com/office/drawing/2014/main" id="{1007595F-9FE7-0B0A-FE06-5B20A3001F0E}"/>
              </a:ext>
            </a:extLst>
          </p:cNvPr>
          <p:cNvSpPr/>
          <p:nvPr/>
        </p:nvSpPr>
        <p:spPr>
          <a:xfrm rot="16200000">
            <a:off x="4205318" y="372643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254;p17">
            <a:extLst>
              <a:ext uri="{FF2B5EF4-FFF2-40B4-BE49-F238E27FC236}">
                <a16:creationId xmlns:a16="http://schemas.microsoft.com/office/drawing/2014/main" id="{9888FAAB-4391-F627-ECB6-45A99EB460E0}"/>
              </a:ext>
            </a:extLst>
          </p:cNvPr>
          <p:cNvSpPr/>
          <p:nvPr/>
        </p:nvSpPr>
        <p:spPr>
          <a:xfrm rot="16200000">
            <a:off x="4205387" y="399669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255;p17">
            <a:extLst>
              <a:ext uri="{FF2B5EF4-FFF2-40B4-BE49-F238E27FC236}">
                <a16:creationId xmlns:a16="http://schemas.microsoft.com/office/drawing/2014/main" id="{DDEAD1B5-C149-6639-34CB-76750015AF2D}"/>
              </a:ext>
            </a:extLst>
          </p:cNvPr>
          <p:cNvSpPr/>
          <p:nvPr/>
        </p:nvSpPr>
        <p:spPr>
          <a:xfrm>
            <a:off x="457824" y="1586664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256;p17">
            <a:extLst>
              <a:ext uri="{FF2B5EF4-FFF2-40B4-BE49-F238E27FC236}">
                <a16:creationId xmlns:a16="http://schemas.microsoft.com/office/drawing/2014/main" id="{397FABD1-B467-58C2-ECC2-9A3738FAA3A8}"/>
              </a:ext>
            </a:extLst>
          </p:cNvPr>
          <p:cNvSpPr/>
          <p:nvPr/>
        </p:nvSpPr>
        <p:spPr>
          <a:xfrm>
            <a:off x="457824" y="1856926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57;p17">
            <a:extLst>
              <a:ext uri="{FF2B5EF4-FFF2-40B4-BE49-F238E27FC236}">
                <a16:creationId xmlns:a16="http://schemas.microsoft.com/office/drawing/2014/main" id="{74B08CE2-EBE7-822A-D9B0-1BD2F149679E}"/>
              </a:ext>
            </a:extLst>
          </p:cNvPr>
          <p:cNvSpPr/>
          <p:nvPr/>
        </p:nvSpPr>
        <p:spPr>
          <a:xfrm>
            <a:off x="457824" y="2127131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258;p17">
            <a:extLst>
              <a:ext uri="{FF2B5EF4-FFF2-40B4-BE49-F238E27FC236}">
                <a16:creationId xmlns:a16="http://schemas.microsoft.com/office/drawing/2014/main" id="{38ADA705-128C-06AD-DABB-403C24898A85}"/>
              </a:ext>
            </a:extLst>
          </p:cNvPr>
          <p:cNvSpPr/>
          <p:nvPr/>
        </p:nvSpPr>
        <p:spPr>
          <a:xfrm rot="16200000">
            <a:off x="819173" y="156443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259;p17">
            <a:extLst>
              <a:ext uri="{FF2B5EF4-FFF2-40B4-BE49-F238E27FC236}">
                <a16:creationId xmlns:a16="http://schemas.microsoft.com/office/drawing/2014/main" id="{95D8B762-7996-6C9C-9778-9F0F993F0BD7}"/>
              </a:ext>
            </a:extLst>
          </p:cNvPr>
          <p:cNvSpPr/>
          <p:nvPr/>
        </p:nvSpPr>
        <p:spPr>
          <a:xfrm rot="16200000">
            <a:off x="1157732" y="156449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260;p17">
            <a:extLst>
              <a:ext uri="{FF2B5EF4-FFF2-40B4-BE49-F238E27FC236}">
                <a16:creationId xmlns:a16="http://schemas.microsoft.com/office/drawing/2014/main" id="{A1D04B89-576F-705E-7884-7C881782204F}"/>
              </a:ext>
            </a:extLst>
          </p:cNvPr>
          <p:cNvSpPr/>
          <p:nvPr/>
        </p:nvSpPr>
        <p:spPr>
          <a:xfrm rot="16200000">
            <a:off x="1496360" y="156449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261;p17">
            <a:extLst>
              <a:ext uri="{FF2B5EF4-FFF2-40B4-BE49-F238E27FC236}">
                <a16:creationId xmlns:a16="http://schemas.microsoft.com/office/drawing/2014/main" id="{A79B7BA8-B424-596A-F4CF-1C57B2A53CEC}"/>
              </a:ext>
            </a:extLst>
          </p:cNvPr>
          <p:cNvSpPr/>
          <p:nvPr/>
        </p:nvSpPr>
        <p:spPr>
          <a:xfrm rot="16200000">
            <a:off x="1834919" y="156449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262;p17">
            <a:extLst>
              <a:ext uri="{FF2B5EF4-FFF2-40B4-BE49-F238E27FC236}">
                <a16:creationId xmlns:a16="http://schemas.microsoft.com/office/drawing/2014/main" id="{7669C63F-BD13-DAC3-E9AE-1D2825774F72}"/>
              </a:ext>
            </a:extLst>
          </p:cNvPr>
          <p:cNvSpPr/>
          <p:nvPr/>
        </p:nvSpPr>
        <p:spPr>
          <a:xfrm rot="16200000">
            <a:off x="2173548" y="156449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263;p17">
            <a:extLst>
              <a:ext uri="{FF2B5EF4-FFF2-40B4-BE49-F238E27FC236}">
                <a16:creationId xmlns:a16="http://schemas.microsoft.com/office/drawing/2014/main" id="{F2B63DA9-FDE3-1209-C0AD-EB3636B46CF7}"/>
              </a:ext>
            </a:extLst>
          </p:cNvPr>
          <p:cNvSpPr/>
          <p:nvPr/>
        </p:nvSpPr>
        <p:spPr>
          <a:xfrm rot="16200000">
            <a:off x="2512176" y="156443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264;p17">
            <a:extLst>
              <a:ext uri="{FF2B5EF4-FFF2-40B4-BE49-F238E27FC236}">
                <a16:creationId xmlns:a16="http://schemas.microsoft.com/office/drawing/2014/main" id="{E98FB760-5104-C328-15AC-180182A1F465}"/>
              </a:ext>
            </a:extLst>
          </p:cNvPr>
          <p:cNvSpPr/>
          <p:nvPr/>
        </p:nvSpPr>
        <p:spPr>
          <a:xfrm rot="16200000">
            <a:off x="2850735" y="156449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265;p17">
            <a:extLst>
              <a:ext uri="{FF2B5EF4-FFF2-40B4-BE49-F238E27FC236}">
                <a16:creationId xmlns:a16="http://schemas.microsoft.com/office/drawing/2014/main" id="{21243B66-DA7A-980E-9203-D3CDC2C67203}"/>
              </a:ext>
            </a:extLst>
          </p:cNvPr>
          <p:cNvSpPr/>
          <p:nvPr/>
        </p:nvSpPr>
        <p:spPr>
          <a:xfrm rot="16200000">
            <a:off x="819173" y="183469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266;p17">
            <a:extLst>
              <a:ext uri="{FF2B5EF4-FFF2-40B4-BE49-F238E27FC236}">
                <a16:creationId xmlns:a16="http://schemas.microsoft.com/office/drawing/2014/main" id="{0E51B938-17A7-B3DC-C099-0E90F74FBEDE}"/>
              </a:ext>
            </a:extLst>
          </p:cNvPr>
          <p:cNvSpPr/>
          <p:nvPr/>
        </p:nvSpPr>
        <p:spPr>
          <a:xfrm rot="16200000">
            <a:off x="1157802" y="183475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267;p17">
            <a:extLst>
              <a:ext uri="{FF2B5EF4-FFF2-40B4-BE49-F238E27FC236}">
                <a16:creationId xmlns:a16="http://schemas.microsoft.com/office/drawing/2014/main" id="{E2C37E5F-4D4A-445D-72AB-E2B58F8B77E9}"/>
              </a:ext>
            </a:extLst>
          </p:cNvPr>
          <p:cNvSpPr/>
          <p:nvPr/>
        </p:nvSpPr>
        <p:spPr>
          <a:xfrm rot="16200000">
            <a:off x="1496360" y="183469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268;p17">
            <a:extLst>
              <a:ext uri="{FF2B5EF4-FFF2-40B4-BE49-F238E27FC236}">
                <a16:creationId xmlns:a16="http://schemas.microsoft.com/office/drawing/2014/main" id="{C2283CA3-0E3B-9B00-EFDD-EAB48139BF41}"/>
              </a:ext>
            </a:extLst>
          </p:cNvPr>
          <p:cNvSpPr/>
          <p:nvPr/>
        </p:nvSpPr>
        <p:spPr>
          <a:xfrm rot="16200000">
            <a:off x="1834989" y="183475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269;p17">
            <a:extLst>
              <a:ext uri="{FF2B5EF4-FFF2-40B4-BE49-F238E27FC236}">
                <a16:creationId xmlns:a16="http://schemas.microsoft.com/office/drawing/2014/main" id="{E1DCC835-E093-AB5A-AC14-1D59E0DF85E1}"/>
              </a:ext>
            </a:extLst>
          </p:cNvPr>
          <p:cNvSpPr/>
          <p:nvPr/>
        </p:nvSpPr>
        <p:spPr>
          <a:xfrm rot="16200000">
            <a:off x="2173548" y="183469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270;p17">
            <a:extLst>
              <a:ext uri="{FF2B5EF4-FFF2-40B4-BE49-F238E27FC236}">
                <a16:creationId xmlns:a16="http://schemas.microsoft.com/office/drawing/2014/main" id="{00F6B0AB-05E0-6236-462D-E3B25CE00DD6}"/>
              </a:ext>
            </a:extLst>
          </p:cNvPr>
          <p:cNvSpPr/>
          <p:nvPr/>
        </p:nvSpPr>
        <p:spPr>
          <a:xfrm rot="16200000">
            <a:off x="2512176" y="183469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271;p17">
            <a:extLst>
              <a:ext uri="{FF2B5EF4-FFF2-40B4-BE49-F238E27FC236}">
                <a16:creationId xmlns:a16="http://schemas.microsoft.com/office/drawing/2014/main" id="{41CCD402-30C4-7A80-8781-2BD7B9CB55F3}"/>
              </a:ext>
            </a:extLst>
          </p:cNvPr>
          <p:cNvSpPr/>
          <p:nvPr/>
        </p:nvSpPr>
        <p:spPr>
          <a:xfrm rot="16200000">
            <a:off x="2850804" y="183475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272;p17">
            <a:extLst>
              <a:ext uri="{FF2B5EF4-FFF2-40B4-BE49-F238E27FC236}">
                <a16:creationId xmlns:a16="http://schemas.microsoft.com/office/drawing/2014/main" id="{F535E372-887F-F251-A28F-2A01C7BDF1D8}"/>
              </a:ext>
            </a:extLst>
          </p:cNvPr>
          <p:cNvSpPr/>
          <p:nvPr/>
        </p:nvSpPr>
        <p:spPr>
          <a:xfrm rot="16200000">
            <a:off x="819103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273;p17">
            <a:extLst>
              <a:ext uri="{FF2B5EF4-FFF2-40B4-BE49-F238E27FC236}">
                <a16:creationId xmlns:a16="http://schemas.microsoft.com/office/drawing/2014/main" id="{303285DE-0F26-92AA-787A-831104D17CDB}"/>
              </a:ext>
            </a:extLst>
          </p:cNvPr>
          <p:cNvSpPr/>
          <p:nvPr/>
        </p:nvSpPr>
        <p:spPr>
          <a:xfrm rot="16200000">
            <a:off x="1157732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274;p17">
            <a:extLst>
              <a:ext uri="{FF2B5EF4-FFF2-40B4-BE49-F238E27FC236}">
                <a16:creationId xmlns:a16="http://schemas.microsoft.com/office/drawing/2014/main" id="{D79B259F-ED87-C55D-C415-EE2E9FB20D3C}"/>
              </a:ext>
            </a:extLst>
          </p:cNvPr>
          <p:cNvSpPr/>
          <p:nvPr/>
        </p:nvSpPr>
        <p:spPr>
          <a:xfrm rot="16200000">
            <a:off x="1496360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275;p17">
            <a:extLst>
              <a:ext uri="{FF2B5EF4-FFF2-40B4-BE49-F238E27FC236}">
                <a16:creationId xmlns:a16="http://schemas.microsoft.com/office/drawing/2014/main" id="{3F820D78-E5B3-740E-9D83-D0992BEC3F72}"/>
              </a:ext>
            </a:extLst>
          </p:cNvPr>
          <p:cNvSpPr/>
          <p:nvPr/>
        </p:nvSpPr>
        <p:spPr>
          <a:xfrm rot="16200000">
            <a:off x="1834919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276;p17">
            <a:extLst>
              <a:ext uri="{FF2B5EF4-FFF2-40B4-BE49-F238E27FC236}">
                <a16:creationId xmlns:a16="http://schemas.microsoft.com/office/drawing/2014/main" id="{93EFDABA-1EBC-2149-2E76-D9ABD66576D4}"/>
              </a:ext>
            </a:extLst>
          </p:cNvPr>
          <p:cNvSpPr/>
          <p:nvPr/>
        </p:nvSpPr>
        <p:spPr>
          <a:xfrm rot="16200000">
            <a:off x="2173548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277;p17">
            <a:extLst>
              <a:ext uri="{FF2B5EF4-FFF2-40B4-BE49-F238E27FC236}">
                <a16:creationId xmlns:a16="http://schemas.microsoft.com/office/drawing/2014/main" id="{07A012BF-8BEF-AC0C-7DF7-7DA65B9216CC}"/>
              </a:ext>
            </a:extLst>
          </p:cNvPr>
          <p:cNvSpPr/>
          <p:nvPr/>
        </p:nvSpPr>
        <p:spPr>
          <a:xfrm rot="16200000">
            <a:off x="2512107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278;p17">
            <a:extLst>
              <a:ext uri="{FF2B5EF4-FFF2-40B4-BE49-F238E27FC236}">
                <a16:creationId xmlns:a16="http://schemas.microsoft.com/office/drawing/2014/main" id="{BE500636-3A37-00CA-F01E-0713059EEA95}"/>
              </a:ext>
            </a:extLst>
          </p:cNvPr>
          <p:cNvSpPr/>
          <p:nvPr/>
        </p:nvSpPr>
        <p:spPr>
          <a:xfrm rot="16200000">
            <a:off x="2850735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279;p17">
            <a:extLst>
              <a:ext uri="{FF2B5EF4-FFF2-40B4-BE49-F238E27FC236}">
                <a16:creationId xmlns:a16="http://schemas.microsoft.com/office/drawing/2014/main" id="{B2536CDC-B4B3-16F4-84D5-8352D326E01C}"/>
              </a:ext>
            </a:extLst>
          </p:cNvPr>
          <p:cNvSpPr/>
          <p:nvPr/>
        </p:nvSpPr>
        <p:spPr>
          <a:xfrm rot="16200000">
            <a:off x="3189436" y="15645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280;p17">
            <a:extLst>
              <a:ext uri="{FF2B5EF4-FFF2-40B4-BE49-F238E27FC236}">
                <a16:creationId xmlns:a16="http://schemas.microsoft.com/office/drawing/2014/main" id="{712F3F3F-84BB-6A98-9873-44C6A10EBA87}"/>
              </a:ext>
            </a:extLst>
          </p:cNvPr>
          <p:cNvSpPr/>
          <p:nvPr/>
        </p:nvSpPr>
        <p:spPr>
          <a:xfrm rot="16200000">
            <a:off x="3528064" y="156446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281;p17">
            <a:extLst>
              <a:ext uri="{FF2B5EF4-FFF2-40B4-BE49-F238E27FC236}">
                <a16:creationId xmlns:a16="http://schemas.microsoft.com/office/drawing/2014/main" id="{BD69A8A6-DFC2-4BE7-A087-8C9940FA3D66}"/>
              </a:ext>
            </a:extLst>
          </p:cNvPr>
          <p:cNvSpPr/>
          <p:nvPr/>
        </p:nvSpPr>
        <p:spPr>
          <a:xfrm rot="16200000">
            <a:off x="3866623" y="15645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282;p17">
            <a:extLst>
              <a:ext uri="{FF2B5EF4-FFF2-40B4-BE49-F238E27FC236}">
                <a16:creationId xmlns:a16="http://schemas.microsoft.com/office/drawing/2014/main" id="{B2F8A920-B02C-DD6E-2ECA-0D833711CFD5}"/>
              </a:ext>
            </a:extLst>
          </p:cNvPr>
          <p:cNvSpPr/>
          <p:nvPr/>
        </p:nvSpPr>
        <p:spPr>
          <a:xfrm rot="16200000">
            <a:off x="3189436" y="183473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283;p17">
            <a:extLst>
              <a:ext uri="{FF2B5EF4-FFF2-40B4-BE49-F238E27FC236}">
                <a16:creationId xmlns:a16="http://schemas.microsoft.com/office/drawing/2014/main" id="{04430626-3CE1-97E7-4715-4D87F838AE78}"/>
              </a:ext>
            </a:extLst>
          </p:cNvPr>
          <p:cNvSpPr/>
          <p:nvPr/>
        </p:nvSpPr>
        <p:spPr>
          <a:xfrm rot="16200000">
            <a:off x="3528064" y="183473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284;p17">
            <a:extLst>
              <a:ext uri="{FF2B5EF4-FFF2-40B4-BE49-F238E27FC236}">
                <a16:creationId xmlns:a16="http://schemas.microsoft.com/office/drawing/2014/main" id="{137AFA59-8356-FF6D-0DFB-A5D0D1A85A1B}"/>
              </a:ext>
            </a:extLst>
          </p:cNvPr>
          <p:cNvSpPr/>
          <p:nvPr/>
        </p:nvSpPr>
        <p:spPr>
          <a:xfrm rot="16200000">
            <a:off x="3866693" y="183478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285;p17">
            <a:extLst>
              <a:ext uri="{FF2B5EF4-FFF2-40B4-BE49-F238E27FC236}">
                <a16:creationId xmlns:a16="http://schemas.microsoft.com/office/drawing/2014/main" id="{A9FA5D8B-6160-C5A2-C816-72621B97A9DA}"/>
              </a:ext>
            </a:extLst>
          </p:cNvPr>
          <p:cNvSpPr/>
          <p:nvPr/>
        </p:nvSpPr>
        <p:spPr>
          <a:xfrm rot="16200000">
            <a:off x="3189436" y="210499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286;p17">
            <a:extLst>
              <a:ext uri="{FF2B5EF4-FFF2-40B4-BE49-F238E27FC236}">
                <a16:creationId xmlns:a16="http://schemas.microsoft.com/office/drawing/2014/main" id="{B4285634-0ACA-03F1-00F0-63D5D925558D}"/>
              </a:ext>
            </a:extLst>
          </p:cNvPr>
          <p:cNvSpPr/>
          <p:nvPr/>
        </p:nvSpPr>
        <p:spPr>
          <a:xfrm rot="16200000">
            <a:off x="3527995" y="210499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287;p17">
            <a:extLst>
              <a:ext uri="{FF2B5EF4-FFF2-40B4-BE49-F238E27FC236}">
                <a16:creationId xmlns:a16="http://schemas.microsoft.com/office/drawing/2014/main" id="{9B611025-8B80-E58A-46C2-5621B99CDA6E}"/>
              </a:ext>
            </a:extLst>
          </p:cNvPr>
          <p:cNvSpPr/>
          <p:nvPr/>
        </p:nvSpPr>
        <p:spPr>
          <a:xfrm rot="16200000">
            <a:off x="3866623" y="210499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288;p17">
            <a:extLst>
              <a:ext uri="{FF2B5EF4-FFF2-40B4-BE49-F238E27FC236}">
                <a16:creationId xmlns:a16="http://schemas.microsoft.com/office/drawing/2014/main" id="{F3A622FE-C4AD-148C-7437-25F4AEABA6CE}"/>
              </a:ext>
            </a:extLst>
          </p:cNvPr>
          <p:cNvSpPr/>
          <p:nvPr/>
        </p:nvSpPr>
        <p:spPr>
          <a:xfrm rot="16200000">
            <a:off x="4205318" y="156390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289;p17">
            <a:extLst>
              <a:ext uri="{FF2B5EF4-FFF2-40B4-BE49-F238E27FC236}">
                <a16:creationId xmlns:a16="http://schemas.microsoft.com/office/drawing/2014/main" id="{6F834B04-D6E5-36DC-D95C-9FE237DFBEE6}"/>
              </a:ext>
            </a:extLst>
          </p:cNvPr>
          <p:cNvSpPr/>
          <p:nvPr/>
        </p:nvSpPr>
        <p:spPr>
          <a:xfrm rot="16200000">
            <a:off x="4205387" y="183416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290;p17">
            <a:extLst>
              <a:ext uri="{FF2B5EF4-FFF2-40B4-BE49-F238E27FC236}">
                <a16:creationId xmlns:a16="http://schemas.microsoft.com/office/drawing/2014/main" id="{9137424B-DE70-F68D-C518-A24E46563FA8}"/>
              </a:ext>
            </a:extLst>
          </p:cNvPr>
          <p:cNvSpPr/>
          <p:nvPr/>
        </p:nvSpPr>
        <p:spPr>
          <a:xfrm rot="16200000">
            <a:off x="4205318" y="210437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291;p17">
            <a:extLst>
              <a:ext uri="{FF2B5EF4-FFF2-40B4-BE49-F238E27FC236}">
                <a16:creationId xmlns:a16="http://schemas.microsoft.com/office/drawing/2014/main" id="{7A2273BE-9268-7555-E514-D64F506FD161}"/>
              </a:ext>
            </a:extLst>
          </p:cNvPr>
          <p:cNvSpPr txBox="1"/>
          <p:nvPr/>
        </p:nvSpPr>
        <p:spPr>
          <a:xfrm>
            <a:off x="436542" y="1252635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3" name="Google Shape;292;p17">
            <a:extLst>
              <a:ext uri="{FF2B5EF4-FFF2-40B4-BE49-F238E27FC236}">
                <a16:creationId xmlns:a16="http://schemas.microsoft.com/office/drawing/2014/main" id="{F4009F02-D1D4-1AC6-BA5F-FF204922ED6A}"/>
              </a:ext>
            </a:extLst>
          </p:cNvPr>
          <p:cNvSpPr txBox="1"/>
          <p:nvPr/>
        </p:nvSpPr>
        <p:spPr>
          <a:xfrm>
            <a:off x="775179" y="1252947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4" name="Google Shape;293;p17">
            <a:extLst>
              <a:ext uri="{FF2B5EF4-FFF2-40B4-BE49-F238E27FC236}">
                <a16:creationId xmlns:a16="http://schemas.microsoft.com/office/drawing/2014/main" id="{60A4197E-1337-0D1F-F553-DA63DF3BAC30}"/>
              </a:ext>
            </a:extLst>
          </p:cNvPr>
          <p:cNvSpPr txBox="1"/>
          <p:nvPr/>
        </p:nvSpPr>
        <p:spPr>
          <a:xfrm>
            <a:off x="1113829" y="1252960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5" name="Google Shape;294;p17">
            <a:extLst>
              <a:ext uri="{FF2B5EF4-FFF2-40B4-BE49-F238E27FC236}">
                <a16:creationId xmlns:a16="http://schemas.microsoft.com/office/drawing/2014/main" id="{94ACF450-ED37-4DC6-9D37-A0CAAC212E37}"/>
              </a:ext>
            </a:extLst>
          </p:cNvPr>
          <p:cNvSpPr txBox="1"/>
          <p:nvPr/>
        </p:nvSpPr>
        <p:spPr>
          <a:xfrm>
            <a:off x="1452479" y="1252972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6" name="Google Shape;295;p17">
            <a:extLst>
              <a:ext uri="{FF2B5EF4-FFF2-40B4-BE49-F238E27FC236}">
                <a16:creationId xmlns:a16="http://schemas.microsoft.com/office/drawing/2014/main" id="{8E0DB5F8-95C4-4C9D-070C-9D350883036A}"/>
              </a:ext>
            </a:extLst>
          </p:cNvPr>
          <p:cNvSpPr txBox="1"/>
          <p:nvPr/>
        </p:nvSpPr>
        <p:spPr>
          <a:xfrm>
            <a:off x="1791129" y="1252960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9" name="Google Shape;296;p17">
            <a:extLst>
              <a:ext uri="{FF2B5EF4-FFF2-40B4-BE49-F238E27FC236}">
                <a16:creationId xmlns:a16="http://schemas.microsoft.com/office/drawing/2014/main" id="{91B6D75E-5E4C-7634-9CFB-2549E79FB8F6}"/>
              </a:ext>
            </a:extLst>
          </p:cNvPr>
          <p:cNvSpPr txBox="1"/>
          <p:nvPr/>
        </p:nvSpPr>
        <p:spPr>
          <a:xfrm>
            <a:off x="2129779" y="1252972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0" name="Google Shape;297;p17">
            <a:extLst>
              <a:ext uri="{FF2B5EF4-FFF2-40B4-BE49-F238E27FC236}">
                <a16:creationId xmlns:a16="http://schemas.microsoft.com/office/drawing/2014/main" id="{A80143FA-82F5-9A30-3A80-17650F32F528}"/>
              </a:ext>
            </a:extLst>
          </p:cNvPr>
          <p:cNvSpPr txBox="1"/>
          <p:nvPr/>
        </p:nvSpPr>
        <p:spPr>
          <a:xfrm>
            <a:off x="2468429" y="1252935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1" name="Google Shape;298;p17">
            <a:extLst>
              <a:ext uri="{FF2B5EF4-FFF2-40B4-BE49-F238E27FC236}">
                <a16:creationId xmlns:a16="http://schemas.microsoft.com/office/drawing/2014/main" id="{95349154-D2F2-5DD9-BA1C-0D9A7B242B04}"/>
              </a:ext>
            </a:extLst>
          </p:cNvPr>
          <p:cNvSpPr txBox="1"/>
          <p:nvPr/>
        </p:nvSpPr>
        <p:spPr>
          <a:xfrm>
            <a:off x="2807079" y="1252972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2" name="Google Shape;299;p17">
            <a:extLst>
              <a:ext uri="{FF2B5EF4-FFF2-40B4-BE49-F238E27FC236}">
                <a16:creationId xmlns:a16="http://schemas.microsoft.com/office/drawing/2014/main" id="{403D12B5-B0CD-CB2B-DEC2-136F751ABCCE}"/>
              </a:ext>
            </a:extLst>
          </p:cNvPr>
          <p:cNvSpPr txBox="1"/>
          <p:nvPr/>
        </p:nvSpPr>
        <p:spPr>
          <a:xfrm>
            <a:off x="3145729" y="1252985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3" name="Google Shape;300;p17">
            <a:extLst>
              <a:ext uri="{FF2B5EF4-FFF2-40B4-BE49-F238E27FC236}">
                <a16:creationId xmlns:a16="http://schemas.microsoft.com/office/drawing/2014/main" id="{A5C915F4-030B-57F7-F627-B3829435B516}"/>
              </a:ext>
            </a:extLst>
          </p:cNvPr>
          <p:cNvSpPr txBox="1"/>
          <p:nvPr/>
        </p:nvSpPr>
        <p:spPr>
          <a:xfrm>
            <a:off x="3484379" y="1252960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4" name="Google Shape;301;p17">
            <a:extLst>
              <a:ext uri="{FF2B5EF4-FFF2-40B4-BE49-F238E27FC236}">
                <a16:creationId xmlns:a16="http://schemas.microsoft.com/office/drawing/2014/main" id="{56CF1888-A2CB-64C4-29A3-1D3E42252FEA}"/>
              </a:ext>
            </a:extLst>
          </p:cNvPr>
          <p:cNvSpPr txBox="1"/>
          <p:nvPr/>
        </p:nvSpPr>
        <p:spPr>
          <a:xfrm>
            <a:off x="3823029" y="1252997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5" name="Google Shape;302;p17">
            <a:extLst>
              <a:ext uri="{FF2B5EF4-FFF2-40B4-BE49-F238E27FC236}">
                <a16:creationId xmlns:a16="http://schemas.microsoft.com/office/drawing/2014/main" id="{F9D03DE4-E81A-E6A4-F5F5-FB76009F295A}"/>
              </a:ext>
            </a:extLst>
          </p:cNvPr>
          <p:cNvSpPr txBox="1"/>
          <p:nvPr/>
        </p:nvSpPr>
        <p:spPr>
          <a:xfrm>
            <a:off x="4161679" y="1252597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7" name="Google Shape;229;p17">
            <a:extLst>
              <a:ext uri="{FF2B5EF4-FFF2-40B4-BE49-F238E27FC236}">
                <a16:creationId xmlns:a16="http://schemas.microsoft.com/office/drawing/2014/main" id="{F03E2916-B6B7-735F-5BF1-B8E660C1D8FB}"/>
              </a:ext>
            </a:extLst>
          </p:cNvPr>
          <p:cNvSpPr/>
          <p:nvPr/>
        </p:nvSpPr>
        <p:spPr>
          <a:xfrm rot="16200000">
            <a:off x="4549375" y="23758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232;p17">
            <a:extLst>
              <a:ext uri="{FF2B5EF4-FFF2-40B4-BE49-F238E27FC236}">
                <a16:creationId xmlns:a16="http://schemas.microsoft.com/office/drawing/2014/main" id="{3C47412F-B04C-3F12-C34D-AD0A099E5D36}"/>
              </a:ext>
            </a:extLst>
          </p:cNvPr>
          <p:cNvSpPr/>
          <p:nvPr/>
        </p:nvSpPr>
        <p:spPr>
          <a:xfrm rot="16200000">
            <a:off x="4549445" y="264612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235;p17">
            <a:extLst>
              <a:ext uri="{FF2B5EF4-FFF2-40B4-BE49-F238E27FC236}">
                <a16:creationId xmlns:a16="http://schemas.microsoft.com/office/drawing/2014/main" id="{11B5C6C9-51C5-87BA-C25B-D3303668ACDE}"/>
              </a:ext>
            </a:extLst>
          </p:cNvPr>
          <p:cNvSpPr/>
          <p:nvPr/>
        </p:nvSpPr>
        <p:spPr>
          <a:xfrm rot="16200000">
            <a:off x="4549375" y="291632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238;p17">
            <a:extLst>
              <a:ext uri="{FF2B5EF4-FFF2-40B4-BE49-F238E27FC236}">
                <a16:creationId xmlns:a16="http://schemas.microsoft.com/office/drawing/2014/main" id="{9B80D39F-AA69-9E39-E5FB-3CEDFC269EF8}"/>
              </a:ext>
            </a:extLst>
          </p:cNvPr>
          <p:cNvSpPr/>
          <p:nvPr/>
        </p:nvSpPr>
        <p:spPr>
          <a:xfrm rot="16200000">
            <a:off x="4549375" y="318658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241;p17">
            <a:extLst>
              <a:ext uri="{FF2B5EF4-FFF2-40B4-BE49-F238E27FC236}">
                <a16:creationId xmlns:a16="http://schemas.microsoft.com/office/drawing/2014/main" id="{3AC05096-E3F7-FE24-CDB0-255815C82AB5}"/>
              </a:ext>
            </a:extLst>
          </p:cNvPr>
          <p:cNvSpPr/>
          <p:nvPr/>
        </p:nvSpPr>
        <p:spPr>
          <a:xfrm rot="16200000">
            <a:off x="4549375" y="345679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244;p17">
            <a:extLst>
              <a:ext uri="{FF2B5EF4-FFF2-40B4-BE49-F238E27FC236}">
                <a16:creationId xmlns:a16="http://schemas.microsoft.com/office/drawing/2014/main" id="{5DDE2059-78FC-21D5-6108-BBD9CED50DA1}"/>
              </a:ext>
            </a:extLst>
          </p:cNvPr>
          <p:cNvSpPr/>
          <p:nvPr/>
        </p:nvSpPr>
        <p:spPr>
          <a:xfrm rot="16200000">
            <a:off x="4549375" y="372705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247;p17">
            <a:extLst>
              <a:ext uri="{FF2B5EF4-FFF2-40B4-BE49-F238E27FC236}">
                <a16:creationId xmlns:a16="http://schemas.microsoft.com/office/drawing/2014/main" id="{3945D016-C92B-FCE0-C55F-40CA1534FB3C}"/>
              </a:ext>
            </a:extLst>
          </p:cNvPr>
          <p:cNvSpPr/>
          <p:nvPr/>
        </p:nvSpPr>
        <p:spPr>
          <a:xfrm rot="16200000">
            <a:off x="4549445" y="399731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248;p17">
            <a:extLst>
              <a:ext uri="{FF2B5EF4-FFF2-40B4-BE49-F238E27FC236}">
                <a16:creationId xmlns:a16="http://schemas.microsoft.com/office/drawing/2014/main" id="{37F92304-5A8E-12EC-223E-6AF7589C5904}"/>
              </a:ext>
            </a:extLst>
          </p:cNvPr>
          <p:cNvSpPr/>
          <p:nvPr/>
        </p:nvSpPr>
        <p:spPr>
          <a:xfrm rot="16200000">
            <a:off x="4985606" y="237523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AFDC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249;p17">
            <a:extLst>
              <a:ext uri="{FF2B5EF4-FFF2-40B4-BE49-F238E27FC236}">
                <a16:creationId xmlns:a16="http://schemas.microsoft.com/office/drawing/2014/main" id="{DEBA7BBB-D5E6-E493-423F-9BB1B0CBA40A}"/>
              </a:ext>
            </a:extLst>
          </p:cNvPr>
          <p:cNvSpPr/>
          <p:nvPr/>
        </p:nvSpPr>
        <p:spPr>
          <a:xfrm rot="16200000">
            <a:off x="4985675" y="264550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250;p17">
            <a:extLst>
              <a:ext uri="{FF2B5EF4-FFF2-40B4-BE49-F238E27FC236}">
                <a16:creationId xmlns:a16="http://schemas.microsoft.com/office/drawing/2014/main" id="{E4B54848-FF37-22EA-D1E8-054EE0A8D72C}"/>
              </a:ext>
            </a:extLst>
          </p:cNvPr>
          <p:cNvSpPr/>
          <p:nvPr/>
        </p:nvSpPr>
        <p:spPr>
          <a:xfrm rot="16200000">
            <a:off x="4985606" y="291570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251;p17">
            <a:extLst>
              <a:ext uri="{FF2B5EF4-FFF2-40B4-BE49-F238E27FC236}">
                <a16:creationId xmlns:a16="http://schemas.microsoft.com/office/drawing/2014/main" id="{94C7BF59-AD5C-6765-04DF-8136B1828073}"/>
              </a:ext>
            </a:extLst>
          </p:cNvPr>
          <p:cNvSpPr/>
          <p:nvPr/>
        </p:nvSpPr>
        <p:spPr>
          <a:xfrm rot="16200000">
            <a:off x="4985606" y="318596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252;p17">
            <a:extLst>
              <a:ext uri="{FF2B5EF4-FFF2-40B4-BE49-F238E27FC236}">
                <a16:creationId xmlns:a16="http://schemas.microsoft.com/office/drawing/2014/main" id="{4AB691EE-8502-BA34-5876-5F4900500E51}"/>
              </a:ext>
            </a:extLst>
          </p:cNvPr>
          <p:cNvSpPr/>
          <p:nvPr/>
        </p:nvSpPr>
        <p:spPr>
          <a:xfrm rot="16200000">
            <a:off x="4985606" y="345617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AFDC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253;p17">
            <a:extLst>
              <a:ext uri="{FF2B5EF4-FFF2-40B4-BE49-F238E27FC236}">
                <a16:creationId xmlns:a16="http://schemas.microsoft.com/office/drawing/2014/main" id="{1AAA122F-00C2-4B52-9B9F-C0F63642026F}"/>
              </a:ext>
            </a:extLst>
          </p:cNvPr>
          <p:cNvSpPr/>
          <p:nvPr/>
        </p:nvSpPr>
        <p:spPr>
          <a:xfrm rot="16200000">
            <a:off x="4985606" y="372643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254;p17">
            <a:extLst>
              <a:ext uri="{FF2B5EF4-FFF2-40B4-BE49-F238E27FC236}">
                <a16:creationId xmlns:a16="http://schemas.microsoft.com/office/drawing/2014/main" id="{D99F81C4-C541-C5DE-CD73-422B7D801C76}"/>
              </a:ext>
            </a:extLst>
          </p:cNvPr>
          <p:cNvSpPr/>
          <p:nvPr/>
        </p:nvSpPr>
        <p:spPr>
          <a:xfrm rot="16200000">
            <a:off x="4985675" y="399669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AFDC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281;p17">
            <a:extLst>
              <a:ext uri="{FF2B5EF4-FFF2-40B4-BE49-F238E27FC236}">
                <a16:creationId xmlns:a16="http://schemas.microsoft.com/office/drawing/2014/main" id="{C4C1B58C-6F16-83A6-D7E5-BF73C499B889}"/>
              </a:ext>
            </a:extLst>
          </p:cNvPr>
          <p:cNvSpPr/>
          <p:nvPr/>
        </p:nvSpPr>
        <p:spPr>
          <a:xfrm rot="16200000">
            <a:off x="4549375" y="15645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284;p17">
            <a:extLst>
              <a:ext uri="{FF2B5EF4-FFF2-40B4-BE49-F238E27FC236}">
                <a16:creationId xmlns:a16="http://schemas.microsoft.com/office/drawing/2014/main" id="{095A53E2-3C8C-B608-41E7-63D99C526EB3}"/>
              </a:ext>
            </a:extLst>
          </p:cNvPr>
          <p:cNvSpPr/>
          <p:nvPr/>
        </p:nvSpPr>
        <p:spPr>
          <a:xfrm rot="16200000">
            <a:off x="4549445" y="183478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287;p17">
            <a:extLst>
              <a:ext uri="{FF2B5EF4-FFF2-40B4-BE49-F238E27FC236}">
                <a16:creationId xmlns:a16="http://schemas.microsoft.com/office/drawing/2014/main" id="{2332F550-13BD-1AC0-A7DC-BCEC30BBBD93}"/>
              </a:ext>
            </a:extLst>
          </p:cNvPr>
          <p:cNvSpPr/>
          <p:nvPr/>
        </p:nvSpPr>
        <p:spPr>
          <a:xfrm rot="16200000">
            <a:off x="4549375" y="210499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288;p17">
            <a:extLst>
              <a:ext uri="{FF2B5EF4-FFF2-40B4-BE49-F238E27FC236}">
                <a16:creationId xmlns:a16="http://schemas.microsoft.com/office/drawing/2014/main" id="{84762D55-A8B4-64F9-460C-353D1115E8E1}"/>
              </a:ext>
            </a:extLst>
          </p:cNvPr>
          <p:cNvSpPr/>
          <p:nvPr/>
        </p:nvSpPr>
        <p:spPr>
          <a:xfrm rot="16200000">
            <a:off x="4985606" y="156390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8A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289;p17">
            <a:extLst>
              <a:ext uri="{FF2B5EF4-FFF2-40B4-BE49-F238E27FC236}">
                <a16:creationId xmlns:a16="http://schemas.microsoft.com/office/drawing/2014/main" id="{D3FC63E9-8705-40A0-F40C-A85D94A55CE1}"/>
              </a:ext>
            </a:extLst>
          </p:cNvPr>
          <p:cNvSpPr/>
          <p:nvPr/>
        </p:nvSpPr>
        <p:spPr>
          <a:xfrm rot="16200000">
            <a:off x="4985675" y="183416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290;p17">
            <a:extLst>
              <a:ext uri="{FF2B5EF4-FFF2-40B4-BE49-F238E27FC236}">
                <a16:creationId xmlns:a16="http://schemas.microsoft.com/office/drawing/2014/main" id="{56706058-D15E-AED1-C025-A389FEB746B1}"/>
              </a:ext>
            </a:extLst>
          </p:cNvPr>
          <p:cNvSpPr/>
          <p:nvPr/>
        </p:nvSpPr>
        <p:spPr>
          <a:xfrm rot="16200000">
            <a:off x="4985606" y="210437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AFDC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300;p17">
            <a:extLst>
              <a:ext uri="{FF2B5EF4-FFF2-40B4-BE49-F238E27FC236}">
                <a16:creationId xmlns:a16="http://schemas.microsoft.com/office/drawing/2014/main" id="{36D0B9A3-C038-F288-FCF0-4438B87C1363}"/>
              </a:ext>
            </a:extLst>
          </p:cNvPr>
          <p:cNvSpPr txBox="1"/>
          <p:nvPr/>
        </p:nvSpPr>
        <p:spPr>
          <a:xfrm>
            <a:off x="4167131" y="1252960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7" name="Google Shape;301;p17">
            <a:extLst>
              <a:ext uri="{FF2B5EF4-FFF2-40B4-BE49-F238E27FC236}">
                <a16:creationId xmlns:a16="http://schemas.microsoft.com/office/drawing/2014/main" id="{FA364938-3B44-520D-89CB-C7FC0DE11F3A}"/>
              </a:ext>
            </a:extLst>
          </p:cNvPr>
          <p:cNvSpPr txBox="1"/>
          <p:nvPr/>
        </p:nvSpPr>
        <p:spPr>
          <a:xfrm>
            <a:off x="4505781" y="1252997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8" name="Google Shape;302;p17">
            <a:extLst>
              <a:ext uri="{FF2B5EF4-FFF2-40B4-BE49-F238E27FC236}">
                <a16:creationId xmlns:a16="http://schemas.microsoft.com/office/drawing/2014/main" id="{2519A141-AAFE-CDD7-457A-1C33B7EDBB70}"/>
              </a:ext>
            </a:extLst>
          </p:cNvPr>
          <p:cNvSpPr txBox="1"/>
          <p:nvPr/>
        </p:nvSpPr>
        <p:spPr>
          <a:xfrm>
            <a:off x="4941967" y="1252597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200" name="Table 199">
            <a:extLst>
              <a:ext uri="{FF2B5EF4-FFF2-40B4-BE49-F238E27FC236}">
                <a16:creationId xmlns:a16="http://schemas.microsoft.com/office/drawing/2014/main" id="{238972F3-B1F5-D432-D443-C00FE8289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081567"/>
              </p:ext>
            </p:extLst>
          </p:nvPr>
        </p:nvGraphicFramePr>
        <p:xfrm>
          <a:off x="5748936" y="1603162"/>
          <a:ext cx="3842849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3121510403"/>
                    </a:ext>
                  </a:extLst>
                </a:gridCol>
                <a:gridCol w="1119262">
                  <a:extLst>
                    <a:ext uri="{9D8B030D-6E8A-4147-A177-3AD203B41FA5}">
                      <a16:colId xmlns:a16="http://schemas.microsoft.com/office/drawing/2014/main" val="1135284087"/>
                    </a:ext>
                  </a:extLst>
                </a:gridCol>
                <a:gridCol w="407193">
                  <a:extLst>
                    <a:ext uri="{9D8B030D-6E8A-4147-A177-3AD203B41FA5}">
                      <a16:colId xmlns:a16="http://schemas.microsoft.com/office/drawing/2014/main" val="2620431431"/>
                    </a:ext>
                  </a:extLst>
                </a:gridCol>
                <a:gridCol w="1943014">
                  <a:extLst>
                    <a:ext uri="{9D8B030D-6E8A-4147-A177-3AD203B41FA5}">
                      <a16:colId xmlns:a16="http://schemas.microsoft.com/office/drawing/2014/main" val="3045216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8A80"/>
                          </a:solidFill>
                          <a:latin typeface="Montserrat Medium" panose="00000600000000000000" pitchFamily="2" charset="0"/>
                        </a:rPr>
                        <a:t>A :</a:t>
                      </a:r>
                      <a:endParaRPr lang="pt-PT" sz="1050" b="1" dirty="0">
                        <a:solidFill>
                          <a:srgbClr val="FF8A8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8A8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row number</a:t>
                      </a:r>
                      <a:endParaRPr lang="pt-PT" sz="1050" b="1" dirty="0">
                        <a:solidFill>
                          <a:srgbClr val="FF8A8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H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tenure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825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8A80"/>
                          </a:solidFill>
                          <a:latin typeface="Montserrat Medium" panose="00000600000000000000" pitchFamily="2" charset="0"/>
                        </a:rPr>
                        <a:t>B : </a:t>
                      </a:r>
                      <a:endParaRPr lang="pt-PT" sz="1050" b="1" dirty="0">
                        <a:solidFill>
                          <a:srgbClr val="FF8A8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8A8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customer id</a:t>
                      </a:r>
                      <a:endParaRPr lang="pt-PT" sz="1050" b="1" dirty="0">
                        <a:solidFill>
                          <a:srgbClr val="FF8A8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I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balance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85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8A80"/>
                          </a:solidFill>
                          <a:latin typeface="Montserrat Medium" panose="00000600000000000000" pitchFamily="2" charset="0"/>
                        </a:rPr>
                        <a:t>C :</a:t>
                      </a:r>
                      <a:endParaRPr lang="pt-PT" sz="1050" b="1" dirty="0">
                        <a:solidFill>
                          <a:srgbClr val="FF8A8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8A8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surname</a:t>
                      </a:r>
                      <a:endParaRPr lang="pt-PT" sz="1050" b="1" dirty="0">
                        <a:solidFill>
                          <a:srgbClr val="FF8A8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J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numOfProducts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047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D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credit score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K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hasCreditCard</a:t>
                      </a:r>
                      <a:endParaRPr lang="en-US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287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E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geography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L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isActiveMember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581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F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gender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M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estimatedSalary</a:t>
                      </a:r>
                      <a:endParaRPr lang="en-US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747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G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age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N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exited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50793"/>
                  </a:ext>
                </a:extLst>
              </a:tr>
            </a:tbl>
          </a:graphicData>
        </a:graphic>
      </p:graphicFrame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CBC87D8-31B1-D17F-FF26-9431A93BD72A}"/>
              </a:ext>
            </a:extLst>
          </p:cNvPr>
          <p:cNvCxnSpPr>
            <a:cxnSpLocks/>
          </p:cNvCxnSpPr>
          <p:nvPr/>
        </p:nvCxnSpPr>
        <p:spPr>
          <a:xfrm flipV="1">
            <a:off x="4870704" y="1188720"/>
            <a:ext cx="0" cy="314553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8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</a:t>
            </a:r>
            <a:r>
              <a:rPr lang="en-US" dirty="0" err="1"/>
              <a:t>ropping</a:t>
            </a:r>
            <a:r>
              <a:rPr lang="en-US" dirty="0"/>
              <a:t> features</a:t>
            </a:r>
            <a:endParaRPr dirty="0"/>
          </a:p>
        </p:txBody>
      </p:sp>
      <p:sp>
        <p:nvSpPr>
          <p:cNvPr id="2" name="Google Shape;171;p17">
            <a:extLst>
              <a:ext uri="{FF2B5EF4-FFF2-40B4-BE49-F238E27FC236}">
                <a16:creationId xmlns:a16="http://schemas.microsoft.com/office/drawing/2014/main" id="{B21F3F84-C18C-60C9-1F20-2F55AB60FAD3}"/>
              </a:ext>
            </a:extLst>
          </p:cNvPr>
          <p:cNvSpPr/>
          <p:nvPr/>
        </p:nvSpPr>
        <p:spPr>
          <a:xfrm>
            <a:off x="457824" y="2398000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72;p17">
            <a:extLst>
              <a:ext uri="{FF2B5EF4-FFF2-40B4-BE49-F238E27FC236}">
                <a16:creationId xmlns:a16="http://schemas.microsoft.com/office/drawing/2014/main" id="{649CFACF-2913-D2A9-2A46-33DD179ED3C1}"/>
              </a:ext>
            </a:extLst>
          </p:cNvPr>
          <p:cNvSpPr/>
          <p:nvPr/>
        </p:nvSpPr>
        <p:spPr>
          <a:xfrm>
            <a:off x="457824" y="2668261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3;p17">
            <a:extLst>
              <a:ext uri="{FF2B5EF4-FFF2-40B4-BE49-F238E27FC236}">
                <a16:creationId xmlns:a16="http://schemas.microsoft.com/office/drawing/2014/main" id="{E37702F1-C463-3FD1-6E0D-F14234538579}"/>
              </a:ext>
            </a:extLst>
          </p:cNvPr>
          <p:cNvSpPr/>
          <p:nvPr/>
        </p:nvSpPr>
        <p:spPr>
          <a:xfrm>
            <a:off x="457824" y="2938466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4;p17">
            <a:extLst>
              <a:ext uri="{FF2B5EF4-FFF2-40B4-BE49-F238E27FC236}">
                <a16:creationId xmlns:a16="http://schemas.microsoft.com/office/drawing/2014/main" id="{1C4EB655-45A1-B7CA-7E51-0FFF074FE444}"/>
              </a:ext>
            </a:extLst>
          </p:cNvPr>
          <p:cNvSpPr/>
          <p:nvPr/>
        </p:nvSpPr>
        <p:spPr>
          <a:xfrm>
            <a:off x="457824" y="3208728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5;p17">
            <a:extLst>
              <a:ext uri="{FF2B5EF4-FFF2-40B4-BE49-F238E27FC236}">
                <a16:creationId xmlns:a16="http://schemas.microsoft.com/office/drawing/2014/main" id="{61701A03-AFA1-5E6B-69D3-9CECF3F8276C}"/>
              </a:ext>
            </a:extLst>
          </p:cNvPr>
          <p:cNvSpPr/>
          <p:nvPr/>
        </p:nvSpPr>
        <p:spPr>
          <a:xfrm>
            <a:off x="457824" y="3478933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76;p17">
            <a:extLst>
              <a:ext uri="{FF2B5EF4-FFF2-40B4-BE49-F238E27FC236}">
                <a16:creationId xmlns:a16="http://schemas.microsoft.com/office/drawing/2014/main" id="{3161E04C-2168-CE68-B080-DBB470325B44}"/>
              </a:ext>
            </a:extLst>
          </p:cNvPr>
          <p:cNvSpPr/>
          <p:nvPr/>
        </p:nvSpPr>
        <p:spPr>
          <a:xfrm>
            <a:off x="457824" y="3749194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7;p17">
            <a:extLst>
              <a:ext uri="{FF2B5EF4-FFF2-40B4-BE49-F238E27FC236}">
                <a16:creationId xmlns:a16="http://schemas.microsoft.com/office/drawing/2014/main" id="{851A04A2-E7FA-98B9-5E73-320970A72717}"/>
              </a:ext>
            </a:extLst>
          </p:cNvPr>
          <p:cNvSpPr/>
          <p:nvPr/>
        </p:nvSpPr>
        <p:spPr>
          <a:xfrm>
            <a:off x="457824" y="4019455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78;p17">
            <a:extLst>
              <a:ext uri="{FF2B5EF4-FFF2-40B4-BE49-F238E27FC236}">
                <a16:creationId xmlns:a16="http://schemas.microsoft.com/office/drawing/2014/main" id="{2F4EF8E0-D96C-7043-946D-37563526A641}"/>
              </a:ext>
            </a:extLst>
          </p:cNvPr>
          <p:cNvSpPr/>
          <p:nvPr/>
        </p:nvSpPr>
        <p:spPr>
          <a:xfrm rot="16200000">
            <a:off x="819173" y="237577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79;p17">
            <a:extLst>
              <a:ext uri="{FF2B5EF4-FFF2-40B4-BE49-F238E27FC236}">
                <a16:creationId xmlns:a16="http://schemas.microsoft.com/office/drawing/2014/main" id="{E2DBF1D9-1362-7BE9-8A64-8F627E333243}"/>
              </a:ext>
            </a:extLst>
          </p:cNvPr>
          <p:cNvSpPr/>
          <p:nvPr/>
        </p:nvSpPr>
        <p:spPr>
          <a:xfrm rot="16200000">
            <a:off x="1157732" y="23758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80;p17">
            <a:extLst>
              <a:ext uri="{FF2B5EF4-FFF2-40B4-BE49-F238E27FC236}">
                <a16:creationId xmlns:a16="http://schemas.microsoft.com/office/drawing/2014/main" id="{C0FC42B6-EA43-8A54-8B4B-1A9A9ECB57C8}"/>
              </a:ext>
            </a:extLst>
          </p:cNvPr>
          <p:cNvSpPr/>
          <p:nvPr/>
        </p:nvSpPr>
        <p:spPr>
          <a:xfrm rot="16200000">
            <a:off x="1496360" y="23758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1;p17">
            <a:extLst>
              <a:ext uri="{FF2B5EF4-FFF2-40B4-BE49-F238E27FC236}">
                <a16:creationId xmlns:a16="http://schemas.microsoft.com/office/drawing/2014/main" id="{D98323F1-DDD0-31F8-5E9D-FF24A3C28904}"/>
              </a:ext>
            </a:extLst>
          </p:cNvPr>
          <p:cNvSpPr/>
          <p:nvPr/>
        </p:nvSpPr>
        <p:spPr>
          <a:xfrm rot="16200000">
            <a:off x="1834919" y="23758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82;p17">
            <a:extLst>
              <a:ext uri="{FF2B5EF4-FFF2-40B4-BE49-F238E27FC236}">
                <a16:creationId xmlns:a16="http://schemas.microsoft.com/office/drawing/2014/main" id="{F55117C1-20A2-08B3-3B1E-42D4B643D75B}"/>
              </a:ext>
            </a:extLst>
          </p:cNvPr>
          <p:cNvSpPr/>
          <p:nvPr/>
        </p:nvSpPr>
        <p:spPr>
          <a:xfrm rot="16200000">
            <a:off x="2173548" y="23758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83;p17">
            <a:extLst>
              <a:ext uri="{FF2B5EF4-FFF2-40B4-BE49-F238E27FC236}">
                <a16:creationId xmlns:a16="http://schemas.microsoft.com/office/drawing/2014/main" id="{DB29BBEB-1A54-405A-982D-C8992E8413A4}"/>
              </a:ext>
            </a:extLst>
          </p:cNvPr>
          <p:cNvSpPr/>
          <p:nvPr/>
        </p:nvSpPr>
        <p:spPr>
          <a:xfrm rot="16200000">
            <a:off x="2512176" y="237577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4;p17">
            <a:extLst>
              <a:ext uri="{FF2B5EF4-FFF2-40B4-BE49-F238E27FC236}">
                <a16:creationId xmlns:a16="http://schemas.microsoft.com/office/drawing/2014/main" id="{0B7F8F84-B790-76C2-696F-2CE5E62D3691}"/>
              </a:ext>
            </a:extLst>
          </p:cNvPr>
          <p:cNvSpPr/>
          <p:nvPr/>
        </p:nvSpPr>
        <p:spPr>
          <a:xfrm rot="16200000">
            <a:off x="2850735" y="23758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85;p17">
            <a:extLst>
              <a:ext uri="{FF2B5EF4-FFF2-40B4-BE49-F238E27FC236}">
                <a16:creationId xmlns:a16="http://schemas.microsoft.com/office/drawing/2014/main" id="{D2389FB6-D271-3D6B-8598-9676F8E4D6AD}"/>
              </a:ext>
            </a:extLst>
          </p:cNvPr>
          <p:cNvSpPr/>
          <p:nvPr/>
        </p:nvSpPr>
        <p:spPr>
          <a:xfrm rot="16200000">
            <a:off x="819173" y="264603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86;p17">
            <a:extLst>
              <a:ext uri="{FF2B5EF4-FFF2-40B4-BE49-F238E27FC236}">
                <a16:creationId xmlns:a16="http://schemas.microsoft.com/office/drawing/2014/main" id="{04D6E444-C439-0359-5B7A-680A2189D762}"/>
              </a:ext>
            </a:extLst>
          </p:cNvPr>
          <p:cNvSpPr/>
          <p:nvPr/>
        </p:nvSpPr>
        <p:spPr>
          <a:xfrm rot="16200000">
            <a:off x="1157802" y="264608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7;p17">
            <a:extLst>
              <a:ext uri="{FF2B5EF4-FFF2-40B4-BE49-F238E27FC236}">
                <a16:creationId xmlns:a16="http://schemas.microsoft.com/office/drawing/2014/main" id="{77FAA465-DD51-57DF-764A-BCD90398338A}"/>
              </a:ext>
            </a:extLst>
          </p:cNvPr>
          <p:cNvSpPr/>
          <p:nvPr/>
        </p:nvSpPr>
        <p:spPr>
          <a:xfrm rot="16200000">
            <a:off x="1496360" y="264603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88;p17">
            <a:extLst>
              <a:ext uri="{FF2B5EF4-FFF2-40B4-BE49-F238E27FC236}">
                <a16:creationId xmlns:a16="http://schemas.microsoft.com/office/drawing/2014/main" id="{17228822-183B-0607-6DB2-03CA0098BBE9}"/>
              </a:ext>
            </a:extLst>
          </p:cNvPr>
          <p:cNvSpPr/>
          <p:nvPr/>
        </p:nvSpPr>
        <p:spPr>
          <a:xfrm rot="16200000">
            <a:off x="1834989" y="264608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9;p17">
            <a:extLst>
              <a:ext uri="{FF2B5EF4-FFF2-40B4-BE49-F238E27FC236}">
                <a16:creationId xmlns:a16="http://schemas.microsoft.com/office/drawing/2014/main" id="{3E2EF7FD-B5BE-42F7-EC8A-E269574E0CBD}"/>
              </a:ext>
            </a:extLst>
          </p:cNvPr>
          <p:cNvSpPr/>
          <p:nvPr/>
        </p:nvSpPr>
        <p:spPr>
          <a:xfrm rot="16200000">
            <a:off x="2173548" y="264603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90;p17">
            <a:extLst>
              <a:ext uri="{FF2B5EF4-FFF2-40B4-BE49-F238E27FC236}">
                <a16:creationId xmlns:a16="http://schemas.microsoft.com/office/drawing/2014/main" id="{DEA8BA4D-CE51-02ED-E719-0FA8E3266F50}"/>
              </a:ext>
            </a:extLst>
          </p:cNvPr>
          <p:cNvSpPr/>
          <p:nvPr/>
        </p:nvSpPr>
        <p:spPr>
          <a:xfrm rot="16200000">
            <a:off x="2512176" y="264603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91;p17">
            <a:extLst>
              <a:ext uri="{FF2B5EF4-FFF2-40B4-BE49-F238E27FC236}">
                <a16:creationId xmlns:a16="http://schemas.microsoft.com/office/drawing/2014/main" id="{AD251ED2-FCC4-3229-476A-0AD95534D550}"/>
              </a:ext>
            </a:extLst>
          </p:cNvPr>
          <p:cNvSpPr/>
          <p:nvPr/>
        </p:nvSpPr>
        <p:spPr>
          <a:xfrm rot="16200000">
            <a:off x="2850804" y="264608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92;p17">
            <a:extLst>
              <a:ext uri="{FF2B5EF4-FFF2-40B4-BE49-F238E27FC236}">
                <a16:creationId xmlns:a16="http://schemas.microsoft.com/office/drawing/2014/main" id="{4D0F5ABF-8BA0-FAE3-C4E9-8032EFD3CEDA}"/>
              </a:ext>
            </a:extLst>
          </p:cNvPr>
          <p:cNvSpPr/>
          <p:nvPr/>
        </p:nvSpPr>
        <p:spPr>
          <a:xfrm rot="16200000">
            <a:off x="819103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93;p17">
            <a:extLst>
              <a:ext uri="{FF2B5EF4-FFF2-40B4-BE49-F238E27FC236}">
                <a16:creationId xmlns:a16="http://schemas.microsoft.com/office/drawing/2014/main" id="{56504226-CB5A-E7D0-DBE2-8B99E6BFF6A7}"/>
              </a:ext>
            </a:extLst>
          </p:cNvPr>
          <p:cNvSpPr/>
          <p:nvPr/>
        </p:nvSpPr>
        <p:spPr>
          <a:xfrm rot="16200000">
            <a:off x="1157732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94;p17">
            <a:extLst>
              <a:ext uri="{FF2B5EF4-FFF2-40B4-BE49-F238E27FC236}">
                <a16:creationId xmlns:a16="http://schemas.microsoft.com/office/drawing/2014/main" id="{AF13F4AF-5C56-1816-F0D7-62593005381A}"/>
              </a:ext>
            </a:extLst>
          </p:cNvPr>
          <p:cNvSpPr/>
          <p:nvPr/>
        </p:nvSpPr>
        <p:spPr>
          <a:xfrm rot="16200000">
            <a:off x="1496360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95;p17">
            <a:extLst>
              <a:ext uri="{FF2B5EF4-FFF2-40B4-BE49-F238E27FC236}">
                <a16:creationId xmlns:a16="http://schemas.microsoft.com/office/drawing/2014/main" id="{7D33014E-5956-F95A-831F-2693FCAB28BE}"/>
              </a:ext>
            </a:extLst>
          </p:cNvPr>
          <p:cNvSpPr/>
          <p:nvPr/>
        </p:nvSpPr>
        <p:spPr>
          <a:xfrm rot="16200000">
            <a:off x="1834919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96;p17">
            <a:extLst>
              <a:ext uri="{FF2B5EF4-FFF2-40B4-BE49-F238E27FC236}">
                <a16:creationId xmlns:a16="http://schemas.microsoft.com/office/drawing/2014/main" id="{51464E49-DBBA-F72F-B6EA-DD59F239E1FC}"/>
              </a:ext>
            </a:extLst>
          </p:cNvPr>
          <p:cNvSpPr/>
          <p:nvPr/>
        </p:nvSpPr>
        <p:spPr>
          <a:xfrm rot="16200000">
            <a:off x="2173548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97;p17">
            <a:extLst>
              <a:ext uri="{FF2B5EF4-FFF2-40B4-BE49-F238E27FC236}">
                <a16:creationId xmlns:a16="http://schemas.microsoft.com/office/drawing/2014/main" id="{690405B4-7E79-F962-E133-BB8A9D5BD139}"/>
              </a:ext>
            </a:extLst>
          </p:cNvPr>
          <p:cNvSpPr/>
          <p:nvPr/>
        </p:nvSpPr>
        <p:spPr>
          <a:xfrm rot="16200000">
            <a:off x="2512107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98;p17">
            <a:extLst>
              <a:ext uri="{FF2B5EF4-FFF2-40B4-BE49-F238E27FC236}">
                <a16:creationId xmlns:a16="http://schemas.microsoft.com/office/drawing/2014/main" id="{CC72044C-05A5-37F0-A9C7-E18ADB4D4BBC}"/>
              </a:ext>
            </a:extLst>
          </p:cNvPr>
          <p:cNvSpPr/>
          <p:nvPr/>
        </p:nvSpPr>
        <p:spPr>
          <a:xfrm rot="16200000">
            <a:off x="2850735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99;p17">
            <a:extLst>
              <a:ext uri="{FF2B5EF4-FFF2-40B4-BE49-F238E27FC236}">
                <a16:creationId xmlns:a16="http://schemas.microsoft.com/office/drawing/2014/main" id="{09A08581-C853-AE4B-FDC1-61B3AA7C4CFC}"/>
              </a:ext>
            </a:extLst>
          </p:cNvPr>
          <p:cNvSpPr/>
          <p:nvPr/>
        </p:nvSpPr>
        <p:spPr>
          <a:xfrm rot="16200000">
            <a:off x="819173" y="318649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00;p17">
            <a:extLst>
              <a:ext uri="{FF2B5EF4-FFF2-40B4-BE49-F238E27FC236}">
                <a16:creationId xmlns:a16="http://schemas.microsoft.com/office/drawing/2014/main" id="{B5AC6CED-2B27-7197-C9D6-0855D40952E2}"/>
              </a:ext>
            </a:extLst>
          </p:cNvPr>
          <p:cNvSpPr/>
          <p:nvPr/>
        </p:nvSpPr>
        <p:spPr>
          <a:xfrm rot="16200000">
            <a:off x="1157732" y="318655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01;p17">
            <a:extLst>
              <a:ext uri="{FF2B5EF4-FFF2-40B4-BE49-F238E27FC236}">
                <a16:creationId xmlns:a16="http://schemas.microsoft.com/office/drawing/2014/main" id="{DBCFF1C8-E728-B2C0-1BAA-9F1606FA0C58}"/>
              </a:ext>
            </a:extLst>
          </p:cNvPr>
          <p:cNvSpPr/>
          <p:nvPr/>
        </p:nvSpPr>
        <p:spPr>
          <a:xfrm rot="16200000">
            <a:off x="1496360" y="318649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02;p17">
            <a:extLst>
              <a:ext uri="{FF2B5EF4-FFF2-40B4-BE49-F238E27FC236}">
                <a16:creationId xmlns:a16="http://schemas.microsoft.com/office/drawing/2014/main" id="{47F0414A-20DD-02F6-55A8-42249E6C934D}"/>
              </a:ext>
            </a:extLst>
          </p:cNvPr>
          <p:cNvSpPr/>
          <p:nvPr/>
        </p:nvSpPr>
        <p:spPr>
          <a:xfrm rot="16200000">
            <a:off x="1834989" y="318655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203;p17">
            <a:extLst>
              <a:ext uri="{FF2B5EF4-FFF2-40B4-BE49-F238E27FC236}">
                <a16:creationId xmlns:a16="http://schemas.microsoft.com/office/drawing/2014/main" id="{7646C7DA-C0FC-327B-E4B8-92383BC76E09}"/>
              </a:ext>
            </a:extLst>
          </p:cNvPr>
          <p:cNvSpPr/>
          <p:nvPr/>
        </p:nvSpPr>
        <p:spPr>
          <a:xfrm rot="16200000">
            <a:off x="2173548" y="318655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04;p17">
            <a:extLst>
              <a:ext uri="{FF2B5EF4-FFF2-40B4-BE49-F238E27FC236}">
                <a16:creationId xmlns:a16="http://schemas.microsoft.com/office/drawing/2014/main" id="{D20027CA-9A2D-41A3-0981-BB10DFF6BBC9}"/>
              </a:ext>
            </a:extLst>
          </p:cNvPr>
          <p:cNvSpPr/>
          <p:nvPr/>
        </p:nvSpPr>
        <p:spPr>
          <a:xfrm rot="16200000">
            <a:off x="2512176" y="318649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205;p17">
            <a:extLst>
              <a:ext uri="{FF2B5EF4-FFF2-40B4-BE49-F238E27FC236}">
                <a16:creationId xmlns:a16="http://schemas.microsoft.com/office/drawing/2014/main" id="{48B7AA1A-1E94-5D75-6BB4-676C1487F19A}"/>
              </a:ext>
            </a:extLst>
          </p:cNvPr>
          <p:cNvSpPr/>
          <p:nvPr/>
        </p:nvSpPr>
        <p:spPr>
          <a:xfrm rot="16200000">
            <a:off x="2850735" y="318655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06;p17">
            <a:extLst>
              <a:ext uri="{FF2B5EF4-FFF2-40B4-BE49-F238E27FC236}">
                <a16:creationId xmlns:a16="http://schemas.microsoft.com/office/drawing/2014/main" id="{41D3C206-86A3-B962-5C3A-D55163535621}"/>
              </a:ext>
            </a:extLst>
          </p:cNvPr>
          <p:cNvSpPr/>
          <p:nvPr/>
        </p:nvSpPr>
        <p:spPr>
          <a:xfrm rot="16200000">
            <a:off x="819103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207;p17">
            <a:extLst>
              <a:ext uri="{FF2B5EF4-FFF2-40B4-BE49-F238E27FC236}">
                <a16:creationId xmlns:a16="http://schemas.microsoft.com/office/drawing/2014/main" id="{7C9A5382-51BC-0DFB-3E4F-81E1230EF237}"/>
              </a:ext>
            </a:extLst>
          </p:cNvPr>
          <p:cNvSpPr/>
          <p:nvPr/>
        </p:nvSpPr>
        <p:spPr>
          <a:xfrm rot="16200000">
            <a:off x="1157732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208;p17">
            <a:extLst>
              <a:ext uri="{FF2B5EF4-FFF2-40B4-BE49-F238E27FC236}">
                <a16:creationId xmlns:a16="http://schemas.microsoft.com/office/drawing/2014/main" id="{650CD1BD-FED7-2CBC-77ED-E823F23B7356}"/>
              </a:ext>
            </a:extLst>
          </p:cNvPr>
          <p:cNvSpPr/>
          <p:nvPr/>
        </p:nvSpPr>
        <p:spPr>
          <a:xfrm rot="16200000">
            <a:off x="1496291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09;p17">
            <a:extLst>
              <a:ext uri="{FF2B5EF4-FFF2-40B4-BE49-F238E27FC236}">
                <a16:creationId xmlns:a16="http://schemas.microsoft.com/office/drawing/2014/main" id="{4B1A5B1D-E564-D877-9212-8B4EADE2FA5B}"/>
              </a:ext>
            </a:extLst>
          </p:cNvPr>
          <p:cNvSpPr/>
          <p:nvPr/>
        </p:nvSpPr>
        <p:spPr>
          <a:xfrm rot="16200000">
            <a:off x="1834919" y="345681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10;p17">
            <a:extLst>
              <a:ext uri="{FF2B5EF4-FFF2-40B4-BE49-F238E27FC236}">
                <a16:creationId xmlns:a16="http://schemas.microsoft.com/office/drawing/2014/main" id="{4AF7F5DC-70B9-35FB-2C47-D8F0E7905D83}"/>
              </a:ext>
            </a:extLst>
          </p:cNvPr>
          <p:cNvSpPr/>
          <p:nvPr/>
        </p:nvSpPr>
        <p:spPr>
          <a:xfrm rot="16200000">
            <a:off x="2173548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11;p17">
            <a:extLst>
              <a:ext uri="{FF2B5EF4-FFF2-40B4-BE49-F238E27FC236}">
                <a16:creationId xmlns:a16="http://schemas.microsoft.com/office/drawing/2014/main" id="{B086E045-2DA5-584B-6C90-CFDF95B85320}"/>
              </a:ext>
            </a:extLst>
          </p:cNvPr>
          <p:cNvSpPr/>
          <p:nvPr/>
        </p:nvSpPr>
        <p:spPr>
          <a:xfrm rot="16200000">
            <a:off x="2512107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12;p17">
            <a:extLst>
              <a:ext uri="{FF2B5EF4-FFF2-40B4-BE49-F238E27FC236}">
                <a16:creationId xmlns:a16="http://schemas.microsoft.com/office/drawing/2014/main" id="{77FEAE0F-D918-7DF8-0695-10FA42F0C71F}"/>
              </a:ext>
            </a:extLst>
          </p:cNvPr>
          <p:cNvSpPr/>
          <p:nvPr/>
        </p:nvSpPr>
        <p:spPr>
          <a:xfrm rot="16200000">
            <a:off x="2850735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13;p17">
            <a:extLst>
              <a:ext uri="{FF2B5EF4-FFF2-40B4-BE49-F238E27FC236}">
                <a16:creationId xmlns:a16="http://schemas.microsoft.com/office/drawing/2014/main" id="{D41BA451-B500-5DE7-8FD0-3C0D47F5EADA}"/>
              </a:ext>
            </a:extLst>
          </p:cNvPr>
          <p:cNvSpPr/>
          <p:nvPr/>
        </p:nvSpPr>
        <p:spPr>
          <a:xfrm rot="16200000">
            <a:off x="819173" y="372696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14;p17">
            <a:extLst>
              <a:ext uri="{FF2B5EF4-FFF2-40B4-BE49-F238E27FC236}">
                <a16:creationId xmlns:a16="http://schemas.microsoft.com/office/drawing/2014/main" id="{C8B5EC64-A013-882B-2926-FFB90B86DD73}"/>
              </a:ext>
            </a:extLst>
          </p:cNvPr>
          <p:cNvSpPr/>
          <p:nvPr/>
        </p:nvSpPr>
        <p:spPr>
          <a:xfrm rot="16200000">
            <a:off x="1157732" y="372702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15;p17">
            <a:extLst>
              <a:ext uri="{FF2B5EF4-FFF2-40B4-BE49-F238E27FC236}">
                <a16:creationId xmlns:a16="http://schemas.microsoft.com/office/drawing/2014/main" id="{1B817544-C04F-0E73-DE43-48F605E0879E}"/>
              </a:ext>
            </a:extLst>
          </p:cNvPr>
          <p:cNvSpPr/>
          <p:nvPr/>
        </p:nvSpPr>
        <p:spPr>
          <a:xfrm rot="16200000">
            <a:off x="1496360" y="372702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16;p17">
            <a:extLst>
              <a:ext uri="{FF2B5EF4-FFF2-40B4-BE49-F238E27FC236}">
                <a16:creationId xmlns:a16="http://schemas.microsoft.com/office/drawing/2014/main" id="{90B0181A-337C-9269-6D2F-7F705F0CA42E}"/>
              </a:ext>
            </a:extLst>
          </p:cNvPr>
          <p:cNvSpPr/>
          <p:nvPr/>
        </p:nvSpPr>
        <p:spPr>
          <a:xfrm rot="16200000">
            <a:off x="1834919" y="372702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17;p17">
            <a:extLst>
              <a:ext uri="{FF2B5EF4-FFF2-40B4-BE49-F238E27FC236}">
                <a16:creationId xmlns:a16="http://schemas.microsoft.com/office/drawing/2014/main" id="{A917CC54-19DC-1C4F-B5EA-BDCC136D7F58}"/>
              </a:ext>
            </a:extLst>
          </p:cNvPr>
          <p:cNvSpPr/>
          <p:nvPr/>
        </p:nvSpPr>
        <p:spPr>
          <a:xfrm rot="16200000">
            <a:off x="2173548" y="372702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218;p17">
            <a:extLst>
              <a:ext uri="{FF2B5EF4-FFF2-40B4-BE49-F238E27FC236}">
                <a16:creationId xmlns:a16="http://schemas.microsoft.com/office/drawing/2014/main" id="{707C4BCE-BD3D-73DB-B58D-115AEC11D934}"/>
              </a:ext>
            </a:extLst>
          </p:cNvPr>
          <p:cNvSpPr/>
          <p:nvPr/>
        </p:nvSpPr>
        <p:spPr>
          <a:xfrm rot="16200000">
            <a:off x="2512176" y="372696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219;p17">
            <a:extLst>
              <a:ext uri="{FF2B5EF4-FFF2-40B4-BE49-F238E27FC236}">
                <a16:creationId xmlns:a16="http://schemas.microsoft.com/office/drawing/2014/main" id="{D7099F22-CB0B-0761-10FB-6EF1A7A4A9F4}"/>
              </a:ext>
            </a:extLst>
          </p:cNvPr>
          <p:cNvSpPr/>
          <p:nvPr/>
        </p:nvSpPr>
        <p:spPr>
          <a:xfrm rot="16200000">
            <a:off x="2850735" y="372702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220;p17">
            <a:extLst>
              <a:ext uri="{FF2B5EF4-FFF2-40B4-BE49-F238E27FC236}">
                <a16:creationId xmlns:a16="http://schemas.microsoft.com/office/drawing/2014/main" id="{60627016-78DC-9003-8D5A-5ACD5865A3BB}"/>
              </a:ext>
            </a:extLst>
          </p:cNvPr>
          <p:cNvSpPr/>
          <p:nvPr/>
        </p:nvSpPr>
        <p:spPr>
          <a:xfrm rot="16200000">
            <a:off x="819173" y="399722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221;p17">
            <a:extLst>
              <a:ext uri="{FF2B5EF4-FFF2-40B4-BE49-F238E27FC236}">
                <a16:creationId xmlns:a16="http://schemas.microsoft.com/office/drawing/2014/main" id="{D48FA2B2-02DF-1CA3-2CBB-20B39C6834C5}"/>
              </a:ext>
            </a:extLst>
          </p:cNvPr>
          <p:cNvSpPr/>
          <p:nvPr/>
        </p:nvSpPr>
        <p:spPr>
          <a:xfrm rot="16200000">
            <a:off x="1157802" y="399728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22;p17">
            <a:extLst>
              <a:ext uri="{FF2B5EF4-FFF2-40B4-BE49-F238E27FC236}">
                <a16:creationId xmlns:a16="http://schemas.microsoft.com/office/drawing/2014/main" id="{358D8CC7-7375-4837-813E-4D95C4B5EB56}"/>
              </a:ext>
            </a:extLst>
          </p:cNvPr>
          <p:cNvSpPr/>
          <p:nvPr/>
        </p:nvSpPr>
        <p:spPr>
          <a:xfrm rot="16200000">
            <a:off x="1496360" y="399722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223;p17">
            <a:extLst>
              <a:ext uri="{FF2B5EF4-FFF2-40B4-BE49-F238E27FC236}">
                <a16:creationId xmlns:a16="http://schemas.microsoft.com/office/drawing/2014/main" id="{FC405823-CDB4-C737-A5D0-8A936B7F5CB0}"/>
              </a:ext>
            </a:extLst>
          </p:cNvPr>
          <p:cNvSpPr/>
          <p:nvPr/>
        </p:nvSpPr>
        <p:spPr>
          <a:xfrm rot="16200000">
            <a:off x="1834989" y="399728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24;p17">
            <a:extLst>
              <a:ext uri="{FF2B5EF4-FFF2-40B4-BE49-F238E27FC236}">
                <a16:creationId xmlns:a16="http://schemas.microsoft.com/office/drawing/2014/main" id="{71B053BE-B33B-586F-C3E2-77D4D77D0EE6}"/>
              </a:ext>
            </a:extLst>
          </p:cNvPr>
          <p:cNvSpPr/>
          <p:nvPr/>
        </p:nvSpPr>
        <p:spPr>
          <a:xfrm rot="16200000">
            <a:off x="2173548" y="399722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25;p17">
            <a:extLst>
              <a:ext uri="{FF2B5EF4-FFF2-40B4-BE49-F238E27FC236}">
                <a16:creationId xmlns:a16="http://schemas.microsoft.com/office/drawing/2014/main" id="{7153F8CA-EF46-DA70-568D-3EFC8C4EA119}"/>
              </a:ext>
            </a:extLst>
          </p:cNvPr>
          <p:cNvSpPr/>
          <p:nvPr/>
        </p:nvSpPr>
        <p:spPr>
          <a:xfrm rot="16200000">
            <a:off x="2512176" y="399722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226;p17">
            <a:extLst>
              <a:ext uri="{FF2B5EF4-FFF2-40B4-BE49-F238E27FC236}">
                <a16:creationId xmlns:a16="http://schemas.microsoft.com/office/drawing/2014/main" id="{CC37ECEF-10DB-3528-BD8B-BAAD765F5051}"/>
              </a:ext>
            </a:extLst>
          </p:cNvPr>
          <p:cNvSpPr/>
          <p:nvPr/>
        </p:nvSpPr>
        <p:spPr>
          <a:xfrm rot="16200000">
            <a:off x="2850804" y="399728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227;p17">
            <a:extLst>
              <a:ext uri="{FF2B5EF4-FFF2-40B4-BE49-F238E27FC236}">
                <a16:creationId xmlns:a16="http://schemas.microsoft.com/office/drawing/2014/main" id="{44F14A21-6559-F78A-19FC-B0EC0265268B}"/>
              </a:ext>
            </a:extLst>
          </p:cNvPr>
          <p:cNvSpPr/>
          <p:nvPr/>
        </p:nvSpPr>
        <p:spPr>
          <a:xfrm rot="16200000">
            <a:off x="3189436" y="23758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228;p17">
            <a:extLst>
              <a:ext uri="{FF2B5EF4-FFF2-40B4-BE49-F238E27FC236}">
                <a16:creationId xmlns:a16="http://schemas.microsoft.com/office/drawing/2014/main" id="{19DDB847-1E28-6118-A801-E5796BC804A5}"/>
              </a:ext>
            </a:extLst>
          </p:cNvPr>
          <p:cNvSpPr/>
          <p:nvPr/>
        </p:nvSpPr>
        <p:spPr>
          <a:xfrm rot="16200000">
            <a:off x="3528064" y="237580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229;p17">
            <a:extLst>
              <a:ext uri="{FF2B5EF4-FFF2-40B4-BE49-F238E27FC236}">
                <a16:creationId xmlns:a16="http://schemas.microsoft.com/office/drawing/2014/main" id="{8AF91F62-71CB-F560-CEFB-890FB40FC04B}"/>
              </a:ext>
            </a:extLst>
          </p:cNvPr>
          <p:cNvSpPr/>
          <p:nvPr/>
        </p:nvSpPr>
        <p:spPr>
          <a:xfrm rot="16200000">
            <a:off x="3866623" y="23758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230;p17">
            <a:extLst>
              <a:ext uri="{FF2B5EF4-FFF2-40B4-BE49-F238E27FC236}">
                <a16:creationId xmlns:a16="http://schemas.microsoft.com/office/drawing/2014/main" id="{FFD62212-73BF-F5A7-AB8D-E0BD3A6D3187}"/>
              </a:ext>
            </a:extLst>
          </p:cNvPr>
          <p:cNvSpPr/>
          <p:nvPr/>
        </p:nvSpPr>
        <p:spPr>
          <a:xfrm rot="16200000">
            <a:off x="3189436" y="264606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231;p17">
            <a:extLst>
              <a:ext uri="{FF2B5EF4-FFF2-40B4-BE49-F238E27FC236}">
                <a16:creationId xmlns:a16="http://schemas.microsoft.com/office/drawing/2014/main" id="{30F3318F-C26C-4A73-FE55-4135BA7E6389}"/>
              </a:ext>
            </a:extLst>
          </p:cNvPr>
          <p:cNvSpPr/>
          <p:nvPr/>
        </p:nvSpPr>
        <p:spPr>
          <a:xfrm rot="16200000">
            <a:off x="3528064" y="264606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232;p17">
            <a:extLst>
              <a:ext uri="{FF2B5EF4-FFF2-40B4-BE49-F238E27FC236}">
                <a16:creationId xmlns:a16="http://schemas.microsoft.com/office/drawing/2014/main" id="{015F164C-AC7F-1260-B58C-25D27F5B4637}"/>
              </a:ext>
            </a:extLst>
          </p:cNvPr>
          <p:cNvSpPr/>
          <p:nvPr/>
        </p:nvSpPr>
        <p:spPr>
          <a:xfrm rot="16200000">
            <a:off x="3866693" y="264612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233;p17">
            <a:extLst>
              <a:ext uri="{FF2B5EF4-FFF2-40B4-BE49-F238E27FC236}">
                <a16:creationId xmlns:a16="http://schemas.microsoft.com/office/drawing/2014/main" id="{828A90D7-616F-2955-EC36-F755B3DF68D9}"/>
              </a:ext>
            </a:extLst>
          </p:cNvPr>
          <p:cNvSpPr/>
          <p:nvPr/>
        </p:nvSpPr>
        <p:spPr>
          <a:xfrm rot="16200000">
            <a:off x="3189436" y="291632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234;p17">
            <a:extLst>
              <a:ext uri="{FF2B5EF4-FFF2-40B4-BE49-F238E27FC236}">
                <a16:creationId xmlns:a16="http://schemas.microsoft.com/office/drawing/2014/main" id="{09CBCA78-6F4B-0D52-6B0C-9CD3A3379C3E}"/>
              </a:ext>
            </a:extLst>
          </p:cNvPr>
          <p:cNvSpPr/>
          <p:nvPr/>
        </p:nvSpPr>
        <p:spPr>
          <a:xfrm rot="16200000">
            <a:off x="3527995" y="291632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235;p17">
            <a:extLst>
              <a:ext uri="{FF2B5EF4-FFF2-40B4-BE49-F238E27FC236}">
                <a16:creationId xmlns:a16="http://schemas.microsoft.com/office/drawing/2014/main" id="{1C07412F-5392-60FC-E24E-888F65CC2AC1}"/>
              </a:ext>
            </a:extLst>
          </p:cNvPr>
          <p:cNvSpPr/>
          <p:nvPr/>
        </p:nvSpPr>
        <p:spPr>
          <a:xfrm rot="16200000">
            <a:off x="3866623" y="291632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236;p17">
            <a:extLst>
              <a:ext uri="{FF2B5EF4-FFF2-40B4-BE49-F238E27FC236}">
                <a16:creationId xmlns:a16="http://schemas.microsoft.com/office/drawing/2014/main" id="{6CC004B1-934D-7D19-27AF-0C2EA7BD1632}"/>
              </a:ext>
            </a:extLst>
          </p:cNvPr>
          <p:cNvSpPr/>
          <p:nvPr/>
        </p:nvSpPr>
        <p:spPr>
          <a:xfrm rot="16200000">
            <a:off x="3189436" y="318658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237;p17">
            <a:extLst>
              <a:ext uri="{FF2B5EF4-FFF2-40B4-BE49-F238E27FC236}">
                <a16:creationId xmlns:a16="http://schemas.microsoft.com/office/drawing/2014/main" id="{59820EDF-943D-33A5-4C5F-78362FEBFE9F}"/>
              </a:ext>
            </a:extLst>
          </p:cNvPr>
          <p:cNvSpPr/>
          <p:nvPr/>
        </p:nvSpPr>
        <p:spPr>
          <a:xfrm rot="16200000">
            <a:off x="3528064" y="318653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238;p17">
            <a:extLst>
              <a:ext uri="{FF2B5EF4-FFF2-40B4-BE49-F238E27FC236}">
                <a16:creationId xmlns:a16="http://schemas.microsoft.com/office/drawing/2014/main" id="{EF9BFF83-E138-38D0-7272-B879094CF176}"/>
              </a:ext>
            </a:extLst>
          </p:cNvPr>
          <p:cNvSpPr/>
          <p:nvPr/>
        </p:nvSpPr>
        <p:spPr>
          <a:xfrm rot="16200000">
            <a:off x="3866623" y="318658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239;p17">
            <a:extLst>
              <a:ext uri="{FF2B5EF4-FFF2-40B4-BE49-F238E27FC236}">
                <a16:creationId xmlns:a16="http://schemas.microsoft.com/office/drawing/2014/main" id="{0C943664-26BE-B694-11A3-F3753F34428A}"/>
              </a:ext>
            </a:extLst>
          </p:cNvPr>
          <p:cNvSpPr/>
          <p:nvPr/>
        </p:nvSpPr>
        <p:spPr>
          <a:xfrm rot="16200000">
            <a:off x="3189436" y="345679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240;p17">
            <a:extLst>
              <a:ext uri="{FF2B5EF4-FFF2-40B4-BE49-F238E27FC236}">
                <a16:creationId xmlns:a16="http://schemas.microsoft.com/office/drawing/2014/main" id="{A0B1395F-9439-39F0-60E8-513C2720A4D6}"/>
              </a:ext>
            </a:extLst>
          </p:cNvPr>
          <p:cNvSpPr/>
          <p:nvPr/>
        </p:nvSpPr>
        <p:spPr>
          <a:xfrm rot="16200000">
            <a:off x="3527995" y="345679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241;p17">
            <a:extLst>
              <a:ext uri="{FF2B5EF4-FFF2-40B4-BE49-F238E27FC236}">
                <a16:creationId xmlns:a16="http://schemas.microsoft.com/office/drawing/2014/main" id="{88C1728B-D462-961F-F989-F0B194023FC8}"/>
              </a:ext>
            </a:extLst>
          </p:cNvPr>
          <p:cNvSpPr/>
          <p:nvPr/>
        </p:nvSpPr>
        <p:spPr>
          <a:xfrm rot="16200000">
            <a:off x="3866623" y="345679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242;p17">
            <a:extLst>
              <a:ext uri="{FF2B5EF4-FFF2-40B4-BE49-F238E27FC236}">
                <a16:creationId xmlns:a16="http://schemas.microsoft.com/office/drawing/2014/main" id="{2307EB90-FBD4-998E-B997-D35C3FE1AD8F}"/>
              </a:ext>
            </a:extLst>
          </p:cNvPr>
          <p:cNvSpPr/>
          <p:nvPr/>
        </p:nvSpPr>
        <p:spPr>
          <a:xfrm rot="16200000">
            <a:off x="3189436" y="372705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243;p17">
            <a:extLst>
              <a:ext uri="{FF2B5EF4-FFF2-40B4-BE49-F238E27FC236}">
                <a16:creationId xmlns:a16="http://schemas.microsoft.com/office/drawing/2014/main" id="{97818041-50CF-04A4-A036-54143DD3F307}"/>
              </a:ext>
            </a:extLst>
          </p:cNvPr>
          <p:cNvSpPr/>
          <p:nvPr/>
        </p:nvSpPr>
        <p:spPr>
          <a:xfrm rot="16200000">
            <a:off x="3528064" y="372699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44;p17">
            <a:extLst>
              <a:ext uri="{FF2B5EF4-FFF2-40B4-BE49-F238E27FC236}">
                <a16:creationId xmlns:a16="http://schemas.microsoft.com/office/drawing/2014/main" id="{CF0D0FEF-741A-DBA7-49A6-59DACE297AF1}"/>
              </a:ext>
            </a:extLst>
          </p:cNvPr>
          <p:cNvSpPr/>
          <p:nvPr/>
        </p:nvSpPr>
        <p:spPr>
          <a:xfrm rot="16200000">
            <a:off x="3866623" y="372705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245;p17">
            <a:extLst>
              <a:ext uri="{FF2B5EF4-FFF2-40B4-BE49-F238E27FC236}">
                <a16:creationId xmlns:a16="http://schemas.microsoft.com/office/drawing/2014/main" id="{16829285-69A4-2DEA-98E5-C3C5E65856FC}"/>
              </a:ext>
            </a:extLst>
          </p:cNvPr>
          <p:cNvSpPr/>
          <p:nvPr/>
        </p:nvSpPr>
        <p:spPr>
          <a:xfrm rot="16200000">
            <a:off x="3189436" y="39972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246;p17">
            <a:extLst>
              <a:ext uri="{FF2B5EF4-FFF2-40B4-BE49-F238E27FC236}">
                <a16:creationId xmlns:a16="http://schemas.microsoft.com/office/drawing/2014/main" id="{FEB8EACE-5EB2-14C7-FBB8-B9D2F27715E5}"/>
              </a:ext>
            </a:extLst>
          </p:cNvPr>
          <p:cNvSpPr/>
          <p:nvPr/>
        </p:nvSpPr>
        <p:spPr>
          <a:xfrm rot="16200000">
            <a:off x="3528064" y="39972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247;p17">
            <a:extLst>
              <a:ext uri="{FF2B5EF4-FFF2-40B4-BE49-F238E27FC236}">
                <a16:creationId xmlns:a16="http://schemas.microsoft.com/office/drawing/2014/main" id="{84538E8E-A53A-ED7D-C564-57D63C803999}"/>
              </a:ext>
            </a:extLst>
          </p:cNvPr>
          <p:cNvSpPr/>
          <p:nvPr/>
        </p:nvSpPr>
        <p:spPr>
          <a:xfrm rot="16200000">
            <a:off x="3866693" y="399731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248;p17">
            <a:extLst>
              <a:ext uri="{FF2B5EF4-FFF2-40B4-BE49-F238E27FC236}">
                <a16:creationId xmlns:a16="http://schemas.microsoft.com/office/drawing/2014/main" id="{80FC1655-3831-50D2-DFB6-0BBA6A71EDC4}"/>
              </a:ext>
            </a:extLst>
          </p:cNvPr>
          <p:cNvSpPr/>
          <p:nvPr/>
        </p:nvSpPr>
        <p:spPr>
          <a:xfrm rot="16200000">
            <a:off x="4205318" y="237523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249;p17">
            <a:extLst>
              <a:ext uri="{FF2B5EF4-FFF2-40B4-BE49-F238E27FC236}">
                <a16:creationId xmlns:a16="http://schemas.microsoft.com/office/drawing/2014/main" id="{80D1CF3D-6782-6964-4498-9A6509A077EE}"/>
              </a:ext>
            </a:extLst>
          </p:cNvPr>
          <p:cNvSpPr/>
          <p:nvPr/>
        </p:nvSpPr>
        <p:spPr>
          <a:xfrm rot="16200000">
            <a:off x="4205387" y="264550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250;p17">
            <a:extLst>
              <a:ext uri="{FF2B5EF4-FFF2-40B4-BE49-F238E27FC236}">
                <a16:creationId xmlns:a16="http://schemas.microsoft.com/office/drawing/2014/main" id="{BD45BFC8-5727-3FE8-CD9E-B5F50BBAA4F7}"/>
              </a:ext>
            </a:extLst>
          </p:cNvPr>
          <p:cNvSpPr/>
          <p:nvPr/>
        </p:nvSpPr>
        <p:spPr>
          <a:xfrm rot="16200000">
            <a:off x="4205318" y="291570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251;p17">
            <a:extLst>
              <a:ext uri="{FF2B5EF4-FFF2-40B4-BE49-F238E27FC236}">
                <a16:creationId xmlns:a16="http://schemas.microsoft.com/office/drawing/2014/main" id="{78DFCAF2-AFA2-F604-D14C-7DCEFEF79458}"/>
              </a:ext>
            </a:extLst>
          </p:cNvPr>
          <p:cNvSpPr/>
          <p:nvPr/>
        </p:nvSpPr>
        <p:spPr>
          <a:xfrm rot="16200000">
            <a:off x="4205318" y="318596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252;p17">
            <a:extLst>
              <a:ext uri="{FF2B5EF4-FFF2-40B4-BE49-F238E27FC236}">
                <a16:creationId xmlns:a16="http://schemas.microsoft.com/office/drawing/2014/main" id="{A302196D-40CA-5B70-0A6B-D45FAEC52A15}"/>
              </a:ext>
            </a:extLst>
          </p:cNvPr>
          <p:cNvSpPr/>
          <p:nvPr/>
        </p:nvSpPr>
        <p:spPr>
          <a:xfrm rot="16200000">
            <a:off x="4205318" y="345617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253;p17">
            <a:extLst>
              <a:ext uri="{FF2B5EF4-FFF2-40B4-BE49-F238E27FC236}">
                <a16:creationId xmlns:a16="http://schemas.microsoft.com/office/drawing/2014/main" id="{1007595F-9FE7-0B0A-FE06-5B20A3001F0E}"/>
              </a:ext>
            </a:extLst>
          </p:cNvPr>
          <p:cNvSpPr/>
          <p:nvPr/>
        </p:nvSpPr>
        <p:spPr>
          <a:xfrm rot="16200000">
            <a:off x="4205318" y="372643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254;p17">
            <a:extLst>
              <a:ext uri="{FF2B5EF4-FFF2-40B4-BE49-F238E27FC236}">
                <a16:creationId xmlns:a16="http://schemas.microsoft.com/office/drawing/2014/main" id="{9888FAAB-4391-F627-ECB6-45A99EB460E0}"/>
              </a:ext>
            </a:extLst>
          </p:cNvPr>
          <p:cNvSpPr/>
          <p:nvPr/>
        </p:nvSpPr>
        <p:spPr>
          <a:xfrm rot="16200000">
            <a:off x="4205387" y="399669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255;p17">
            <a:extLst>
              <a:ext uri="{FF2B5EF4-FFF2-40B4-BE49-F238E27FC236}">
                <a16:creationId xmlns:a16="http://schemas.microsoft.com/office/drawing/2014/main" id="{DDEAD1B5-C149-6639-34CB-76750015AF2D}"/>
              </a:ext>
            </a:extLst>
          </p:cNvPr>
          <p:cNvSpPr/>
          <p:nvPr/>
        </p:nvSpPr>
        <p:spPr>
          <a:xfrm>
            <a:off x="457824" y="1586664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256;p17">
            <a:extLst>
              <a:ext uri="{FF2B5EF4-FFF2-40B4-BE49-F238E27FC236}">
                <a16:creationId xmlns:a16="http://schemas.microsoft.com/office/drawing/2014/main" id="{397FABD1-B467-58C2-ECC2-9A3738FAA3A8}"/>
              </a:ext>
            </a:extLst>
          </p:cNvPr>
          <p:cNvSpPr/>
          <p:nvPr/>
        </p:nvSpPr>
        <p:spPr>
          <a:xfrm>
            <a:off x="457824" y="1856926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57;p17">
            <a:extLst>
              <a:ext uri="{FF2B5EF4-FFF2-40B4-BE49-F238E27FC236}">
                <a16:creationId xmlns:a16="http://schemas.microsoft.com/office/drawing/2014/main" id="{74B08CE2-EBE7-822A-D9B0-1BD2F149679E}"/>
              </a:ext>
            </a:extLst>
          </p:cNvPr>
          <p:cNvSpPr/>
          <p:nvPr/>
        </p:nvSpPr>
        <p:spPr>
          <a:xfrm>
            <a:off x="457824" y="2127131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258;p17">
            <a:extLst>
              <a:ext uri="{FF2B5EF4-FFF2-40B4-BE49-F238E27FC236}">
                <a16:creationId xmlns:a16="http://schemas.microsoft.com/office/drawing/2014/main" id="{38ADA705-128C-06AD-DABB-403C24898A85}"/>
              </a:ext>
            </a:extLst>
          </p:cNvPr>
          <p:cNvSpPr/>
          <p:nvPr/>
        </p:nvSpPr>
        <p:spPr>
          <a:xfrm rot="16200000">
            <a:off x="819173" y="156443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259;p17">
            <a:extLst>
              <a:ext uri="{FF2B5EF4-FFF2-40B4-BE49-F238E27FC236}">
                <a16:creationId xmlns:a16="http://schemas.microsoft.com/office/drawing/2014/main" id="{95D8B762-7996-6C9C-9778-9F0F993F0BD7}"/>
              </a:ext>
            </a:extLst>
          </p:cNvPr>
          <p:cNvSpPr/>
          <p:nvPr/>
        </p:nvSpPr>
        <p:spPr>
          <a:xfrm rot="16200000">
            <a:off x="1157732" y="156449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260;p17">
            <a:extLst>
              <a:ext uri="{FF2B5EF4-FFF2-40B4-BE49-F238E27FC236}">
                <a16:creationId xmlns:a16="http://schemas.microsoft.com/office/drawing/2014/main" id="{A1D04B89-576F-705E-7884-7C881782204F}"/>
              </a:ext>
            </a:extLst>
          </p:cNvPr>
          <p:cNvSpPr/>
          <p:nvPr/>
        </p:nvSpPr>
        <p:spPr>
          <a:xfrm rot="16200000">
            <a:off x="1496360" y="156449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261;p17">
            <a:extLst>
              <a:ext uri="{FF2B5EF4-FFF2-40B4-BE49-F238E27FC236}">
                <a16:creationId xmlns:a16="http://schemas.microsoft.com/office/drawing/2014/main" id="{A79B7BA8-B424-596A-F4CF-1C57B2A53CEC}"/>
              </a:ext>
            </a:extLst>
          </p:cNvPr>
          <p:cNvSpPr/>
          <p:nvPr/>
        </p:nvSpPr>
        <p:spPr>
          <a:xfrm rot="16200000">
            <a:off x="1834919" y="156449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262;p17">
            <a:extLst>
              <a:ext uri="{FF2B5EF4-FFF2-40B4-BE49-F238E27FC236}">
                <a16:creationId xmlns:a16="http://schemas.microsoft.com/office/drawing/2014/main" id="{7669C63F-BD13-DAC3-E9AE-1D2825774F72}"/>
              </a:ext>
            </a:extLst>
          </p:cNvPr>
          <p:cNvSpPr/>
          <p:nvPr/>
        </p:nvSpPr>
        <p:spPr>
          <a:xfrm rot="16200000">
            <a:off x="2173548" y="156449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263;p17">
            <a:extLst>
              <a:ext uri="{FF2B5EF4-FFF2-40B4-BE49-F238E27FC236}">
                <a16:creationId xmlns:a16="http://schemas.microsoft.com/office/drawing/2014/main" id="{F2B63DA9-FDE3-1209-C0AD-EB3636B46CF7}"/>
              </a:ext>
            </a:extLst>
          </p:cNvPr>
          <p:cNvSpPr/>
          <p:nvPr/>
        </p:nvSpPr>
        <p:spPr>
          <a:xfrm rot="16200000">
            <a:off x="2512176" y="156443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264;p17">
            <a:extLst>
              <a:ext uri="{FF2B5EF4-FFF2-40B4-BE49-F238E27FC236}">
                <a16:creationId xmlns:a16="http://schemas.microsoft.com/office/drawing/2014/main" id="{E98FB760-5104-C328-15AC-180182A1F465}"/>
              </a:ext>
            </a:extLst>
          </p:cNvPr>
          <p:cNvSpPr/>
          <p:nvPr/>
        </p:nvSpPr>
        <p:spPr>
          <a:xfrm rot="16200000">
            <a:off x="2850735" y="156449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265;p17">
            <a:extLst>
              <a:ext uri="{FF2B5EF4-FFF2-40B4-BE49-F238E27FC236}">
                <a16:creationId xmlns:a16="http://schemas.microsoft.com/office/drawing/2014/main" id="{21243B66-DA7A-980E-9203-D3CDC2C67203}"/>
              </a:ext>
            </a:extLst>
          </p:cNvPr>
          <p:cNvSpPr/>
          <p:nvPr/>
        </p:nvSpPr>
        <p:spPr>
          <a:xfrm rot="16200000">
            <a:off x="819173" y="183469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266;p17">
            <a:extLst>
              <a:ext uri="{FF2B5EF4-FFF2-40B4-BE49-F238E27FC236}">
                <a16:creationId xmlns:a16="http://schemas.microsoft.com/office/drawing/2014/main" id="{0E51B938-17A7-B3DC-C099-0E90F74FBEDE}"/>
              </a:ext>
            </a:extLst>
          </p:cNvPr>
          <p:cNvSpPr/>
          <p:nvPr/>
        </p:nvSpPr>
        <p:spPr>
          <a:xfrm rot="16200000">
            <a:off x="1157802" y="183475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267;p17">
            <a:extLst>
              <a:ext uri="{FF2B5EF4-FFF2-40B4-BE49-F238E27FC236}">
                <a16:creationId xmlns:a16="http://schemas.microsoft.com/office/drawing/2014/main" id="{E2C37E5F-4D4A-445D-72AB-E2B58F8B77E9}"/>
              </a:ext>
            </a:extLst>
          </p:cNvPr>
          <p:cNvSpPr/>
          <p:nvPr/>
        </p:nvSpPr>
        <p:spPr>
          <a:xfrm rot="16200000">
            <a:off x="1496360" y="183469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268;p17">
            <a:extLst>
              <a:ext uri="{FF2B5EF4-FFF2-40B4-BE49-F238E27FC236}">
                <a16:creationId xmlns:a16="http://schemas.microsoft.com/office/drawing/2014/main" id="{C2283CA3-0E3B-9B00-EFDD-EAB48139BF41}"/>
              </a:ext>
            </a:extLst>
          </p:cNvPr>
          <p:cNvSpPr/>
          <p:nvPr/>
        </p:nvSpPr>
        <p:spPr>
          <a:xfrm rot="16200000">
            <a:off x="1834989" y="183475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269;p17">
            <a:extLst>
              <a:ext uri="{FF2B5EF4-FFF2-40B4-BE49-F238E27FC236}">
                <a16:creationId xmlns:a16="http://schemas.microsoft.com/office/drawing/2014/main" id="{E1DCC835-E093-AB5A-AC14-1D59E0DF85E1}"/>
              </a:ext>
            </a:extLst>
          </p:cNvPr>
          <p:cNvSpPr/>
          <p:nvPr/>
        </p:nvSpPr>
        <p:spPr>
          <a:xfrm rot="16200000">
            <a:off x="2173548" y="183469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270;p17">
            <a:extLst>
              <a:ext uri="{FF2B5EF4-FFF2-40B4-BE49-F238E27FC236}">
                <a16:creationId xmlns:a16="http://schemas.microsoft.com/office/drawing/2014/main" id="{00F6B0AB-05E0-6236-462D-E3B25CE00DD6}"/>
              </a:ext>
            </a:extLst>
          </p:cNvPr>
          <p:cNvSpPr/>
          <p:nvPr/>
        </p:nvSpPr>
        <p:spPr>
          <a:xfrm rot="16200000">
            <a:off x="2512176" y="183469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271;p17">
            <a:extLst>
              <a:ext uri="{FF2B5EF4-FFF2-40B4-BE49-F238E27FC236}">
                <a16:creationId xmlns:a16="http://schemas.microsoft.com/office/drawing/2014/main" id="{41CCD402-30C4-7A80-8781-2BD7B9CB55F3}"/>
              </a:ext>
            </a:extLst>
          </p:cNvPr>
          <p:cNvSpPr/>
          <p:nvPr/>
        </p:nvSpPr>
        <p:spPr>
          <a:xfrm rot="16200000">
            <a:off x="2850804" y="183475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272;p17">
            <a:extLst>
              <a:ext uri="{FF2B5EF4-FFF2-40B4-BE49-F238E27FC236}">
                <a16:creationId xmlns:a16="http://schemas.microsoft.com/office/drawing/2014/main" id="{F535E372-887F-F251-A28F-2A01C7BDF1D8}"/>
              </a:ext>
            </a:extLst>
          </p:cNvPr>
          <p:cNvSpPr/>
          <p:nvPr/>
        </p:nvSpPr>
        <p:spPr>
          <a:xfrm rot="16200000">
            <a:off x="819103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273;p17">
            <a:extLst>
              <a:ext uri="{FF2B5EF4-FFF2-40B4-BE49-F238E27FC236}">
                <a16:creationId xmlns:a16="http://schemas.microsoft.com/office/drawing/2014/main" id="{303285DE-0F26-92AA-787A-831104D17CDB}"/>
              </a:ext>
            </a:extLst>
          </p:cNvPr>
          <p:cNvSpPr/>
          <p:nvPr/>
        </p:nvSpPr>
        <p:spPr>
          <a:xfrm rot="16200000">
            <a:off x="1157732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274;p17">
            <a:extLst>
              <a:ext uri="{FF2B5EF4-FFF2-40B4-BE49-F238E27FC236}">
                <a16:creationId xmlns:a16="http://schemas.microsoft.com/office/drawing/2014/main" id="{D79B259F-ED87-C55D-C415-EE2E9FB20D3C}"/>
              </a:ext>
            </a:extLst>
          </p:cNvPr>
          <p:cNvSpPr/>
          <p:nvPr/>
        </p:nvSpPr>
        <p:spPr>
          <a:xfrm rot="16200000">
            <a:off x="1496360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275;p17">
            <a:extLst>
              <a:ext uri="{FF2B5EF4-FFF2-40B4-BE49-F238E27FC236}">
                <a16:creationId xmlns:a16="http://schemas.microsoft.com/office/drawing/2014/main" id="{3F820D78-E5B3-740E-9D83-D0992BEC3F72}"/>
              </a:ext>
            </a:extLst>
          </p:cNvPr>
          <p:cNvSpPr/>
          <p:nvPr/>
        </p:nvSpPr>
        <p:spPr>
          <a:xfrm rot="16200000">
            <a:off x="1834919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276;p17">
            <a:extLst>
              <a:ext uri="{FF2B5EF4-FFF2-40B4-BE49-F238E27FC236}">
                <a16:creationId xmlns:a16="http://schemas.microsoft.com/office/drawing/2014/main" id="{93EFDABA-1EBC-2149-2E76-D9ABD66576D4}"/>
              </a:ext>
            </a:extLst>
          </p:cNvPr>
          <p:cNvSpPr/>
          <p:nvPr/>
        </p:nvSpPr>
        <p:spPr>
          <a:xfrm rot="16200000">
            <a:off x="2173548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277;p17">
            <a:extLst>
              <a:ext uri="{FF2B5EF4-FFF2-40B4-BE49-F238E27FC236}">
                <a16:creationId xmlns:a16="http://schemas.microsoft.com/office/drawing/2014/main" id="{07A012BF-8BEF-AC0C-7DF7-7DA65B9216CC}"/>
              </a:ext>
            </a:extLst>
          </p:cNvPr>
          <p:cNvSpPr/>
          <p:nvPr/>
        </p:nvSpPr>
        <p:spPr>
          <a:xfrm rot="16200000">
            <a:off x="2512107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278;p17">
            <a:extLst>
              <a:ext uri="{FF2B5EF4-FFF2-40B4-BE49-F238E27FC236}">
                <a16:creationId xmlns:a16="http://schemas.microsoft.com/office/drawing/2014/main" id="{BE500636-3A37-00CA-F01E-0713059EEA95}"/>
              </a:ext>
            </a:extLst>
          </p:cNvPr>
          <p:cNvSpPr/>
          <p:nvPr/>
        </p:nvSpPr>
        <p:spPr>
          <a:xfrm rot="16200000">
            <a:off x="2850735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279;p17">
            <a:extLst>
              <a:ext uri="{FF2B5EF4-FFF2-40B4-BE49-F238E27FC236}">
                <a16:creationId xmlns:a16="http://schemas.microsoft.com/office/drawing/2014/main" id="{B2536CDC-B4B3-16F4-84D5-8352D326E01C}"/>
              </a:ext>
            </a:extLst>
          </p:cNvPr>
          <p:cNvSpPr/>
          <p:nvPr/>
        </p:nvSpPr>
        <p:spPr>
          <a:xfrm rot="16200000">
            <a:off x="3189436" y="15645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280;p17">
            <a:extLst>
              <a:ext uri="{FF2B5EF4-FFF2-40B4-BE49-F238E27FC236}">
                <a16:creationId xmlns:a16="http://schemas.microsoft.com/office/drawing/2014/main" id="{712F3F3F-84BB-6A98-9873-44C6A10EBA87}"/>
              </a:ext>
            </a:extLst>
          </p:cNvPr>
          <p:cNvSpPr/>
          <p:nvPr/>
        </p:nvSpPr>
        <p:spPr>
          <a:xfrm rot="16200000">
            <a:off x="3528064" y="156446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281;p17">
            <a:extLst>
              <a:ext uri="{FF2B5EF4-FFF2-40B4-BE49-F238E27FC236}">
                <a16:creationId xmlns:a16="http://schemas.microsoft.com/office/drawing/2014/main" id="{BD69A8A6-DFC2-4BE7-A087-8C9940FA3D66}"/>
              </a:ext>
            </a:extLst>
          </p:cNvPr>
          <p:cNvSpPr/>
          <p:nvPr/>
        </p:nvSpPr>
        <p:spPr>
          <a:xfrm rot="16200000">
            <a:off x="3866623" y="15645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282;p17">
            <a:extLst>
              <a:ext uri="{FF2B5EF4-FFF2-40B4-BE49-F238E27FC236}">
                <a16:creationId xmlns:a16="http://schemas.microsoft.com/office/drawing/2014/main" id="{B2F8A920-B02C-DD6E-2ECA-0D833711CFD5}"/>
              </a:ext>
            </a:extLst>
          </p:cNvPr>
          <p:cNvSpPr/>
          <p:nvPr/>
        </p:nvSpPr>
        <p:spPr>
          <a:xfrm rot="16200000">
            <a:off x="3189436" y="183473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283;p17">
            <a:extLst>
              <a:ext uri="{FF2B5EF4-FFF2-40B4-BE49-F238E27FC236}">
                <a16:creationId xmlns:a16="http://schemas.microsoft.com/office/drawing/2014/main" id="{04430626-3CE1-97E7-4715-4D87F838AE78}"/>
              </a:ext>
            </a:extLst>
          </p:cNvPr>
          <p:cNvSpPr/>
          <p:nvPr/>
        </p:nvSpPr>
        <p:spPr>
          <a:xfrm rot="16200000">
            <a:off x="3528064" y="183473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284;p17">
            <a:extLst>
              <a:ext uri="{FF2B5EF4-FFF2-40B4-BE49-F238E27FC236}">
                <a16:creationId xmlns:a16="http://schemas.microsoft.com/office/drawing/2014/main" id="{137AFA59-8356-FF6D-0DFB-A5D0D1A85A1B}"/>
              </a:ext>
            </a:extLst>
          </p:cNvPr>
          <p:cNvSpPr/>
          <p:nvPr/>
        </p:nvSpPr>
        <p:spPr>
          <a:xfrm rot="16200000">
            <a:off x="3866693" y="183478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285;p17">
            <a:extLst>
              <a:ext uri="{FF2B5EF4-FFF2-40B4-BE49-F238E27FC236}">
                <a16:creationId xmlns:a16="http://schemas.microsoft.com/office/drawing/2014/main" id="{A9FA5D8B-6160-C5A2-C816-72621B97A9DA}"/>
              </a:ext>
            </a:extLst>
          </p:cNvPr>
          <p:cNvSpPr/>
          <p:nvPr/>
        </p:nvSpPr>
        <p:spPr>
          <a:xfrm rot="16200000">
            <a:off x="3189436" y="210499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286;p17">
            <a:extLst>
              <a:ext uri="{FF2B5EF4-FFF2-40B4-BE49-F238E27FC236}">
                <a16:creationId xmlns:a16="http://schemas.microsoft.com/office/drawing/2014/main" id="{B4285634-0ACA-03F1-00F0-63D5D925558D}"/>
              </a:ext>
            </a:extLst>
          </p:cNvPr>
          <p:cNvSpPr/>
          <p:nvPr/>
        </p:nvSpPr>
        <p:spPr>
          <a:xfrm rot="16200000">
            <a:off x="3527995" y="210499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287;p17">
            <a:extLst>
              <a:ext uri="{FF2B5EF4-FFF2-40B4-BE49-F238E27FC236}">
                <a16:creationId xmlns:a16="http://schemas.microsoft.com/office/drawing/2014/main" id="{9B611025-8B80-E58A-46C2-5621B99CDA6E}"/>
              </a:ext>
            </a:extLst>
          </p:cNvPr>
          <p:cNvSpPr/>
          <p:nvPr/>
        </p:nvSpPr>
        <p:spPr>
          <a:xfrm rot="16200000">
            <a:off x="3866623" y="210499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288;p17">
            <a:extLst>
              <a:ext uri="{FF2B5EF4-FFF2-40B4-BE49-F238E27FC236}">
                <a16:creationId xmlns:a16="http://schemas.microsoft.com/office/drawing/2014/main" id="{F3A622FE-C4AD-148C-7437-25F4AEABA6CE}"/>
              </a:ext>
            </a:extLst>
          </p:cNvPr>
          <p:cNvSpPr/>
          <p:nvPr/>
        </p:nvSpPr>
        <p:spPr>
          <a:xfrm rot="16200000">
            <a:off x="4205318" y="156390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289;p17">
            <a:extLst>
              <a:ext uri="{FF2B5EF4-FFF2-40B4-BE49-F238E27FC236}">
                <a16:creationId xmlns:a16="http://schemas.microsoft.com/office/drawing/2014/main" id="{6F834B04-D6E5-36DC-D95C-9FE237DFBEE6}"/>
              </a:ext>
            </a:extLst>
          </p:cNvPr>
          <p:cNvSpPr/>
          <p:nvPr/>
        </p:nvSpPr>
        <p:spPr>
          <a:xfrm rot="16200000">
            <a:off x="4205387" y="183416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290;p17">
            <a:extLst>
              <a:ext uri="{FF2B5EF4-FFF2-40B4-BE49-F238E27FC236}">
                <a16:creationId xmlns:a16="http://schemas.microsoft.com/office/drawing/2014/main" id="{9137424B-DE70-F68D-C518-A24E46563FA8}"/>
              </a:ext>
            </a:extLst>
          </p:cNvPr>
          <p:cNvSpPr/>
          <p:nvPr/>
        </p:nvSpPr>
        <p:spPr>
          <a:xfrm rot="16200000">
            <a:off x="4205318" y="210437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291;p17">
            <a:extLst>
              <a:ext uri="{FF2B5EF4-FFF2-40B4-BE49-F238E27FC236}">
                <a16:creationId xmlns:a16="http://schemas.microsoft.com/office/drawing/2014/main" id="{7A2273BE-9268-7555-E514-D64F506FD161}"/>
              </a:ext>
            </a:extLst>
          </p:cNvPr>
          <p:cNvSpPr txBox="1"/>
          <p:nvPr/>
        </p:nvSpPr>
        <p:spPr>
          <a:xfrm>
            <a:off x="436542" y="1252635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3" name="Google Shape;292;p17">
            <a:extLst>
              <a:ext uri="{FF2B5EF4-FFF2-40B4-BE49-F238E27FC236}">
                <a16:creationId xmlns:a16="http://schemas.microsoft.com/office/drawing/2014/main" id="{F4009F02-D1D4-1AC6-BA5F-FF204922ED6A}"/>
              </a:ext>
            </a:extLst>
          </p:cNvPr>
          <p:cNvSpPr txBox="1"/>
          <p:nvPr/>
        </p:nvSpPr>
        <p:spPr>
          <a:xfrm>
            <a:off x="775179" y="1252947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4" name="Google Shape;293;p17">
            <a:extLst>
              <a:ext uri="{FF2B5EF4-FFF2-40B4-BE49-F238E27FC236}">
                <a16:creationId xmlns:a16="http://schemas.microsoft.com/office/drawing/2014/main" id="{60A4197E-1337-0D1F-F553-DA63DF3BAC30}"/>
              </a:ext>
            </a:extLst>
          </p:cNvPr>
          <p:cNvSpPr txBox="1"/>
          <p:nvPr/>
        </p:nvSpPr>
        <p:spPr>
          <a:xfrm>
            <a:off x="1113829" y="1252960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5" name="Google Shape;294;p17">
            <a:extLst>
              <a:ext uri="{FF2B5EF4-FFF2-40B4-BE49-F238E27FC236}">
                <a16:creationId xmlns:a16="http://schemas.microsoft.com/office/drawing/2014/main" id="{94ACF450-ED37-4DC6-9D37-A0CAAC212E37}"/>
              </a:ext>
            </a:extLst>
          </p:cNvPr>
          <p:cNvSpPr txBox="1"/>
          <p:nvPr/>
        </p:nvSpPr>
        <p:spPr>
          <a:xfrm>
            <a:off x="1452479" y="1252972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6" name="Google Shape;295;p17">
            <a:extLst>
              <a:ext uri="{FF2B5EF4-FFF2-40B4-BE49-F238E27FC236}">
                <a16:creationId xmlns:a16="http://schemas.microsoft.com/office/drawing/2014/main" id="{8E0DB5F8-95C4-4C9D-070C-9D350883036A}"/>
              </a:ext>
            </a:extLst>
          </p:cNvPr>
          <p:cNvSpPr txBox="1"/>
          <p:nvPr/>
        </p:nvSpPr>
        <p:spPr>
          <a:xfrm>
            <a:off x="1791129" y="1252960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9" name="Google Shape;296;p17">
            <a:extLst>
              <a:ext uri="{FF2B5EF4-FFF2-40B4-BE49-F238E27FC236}">
                <a16:creationId xmlns:a16="http://schemas.microsoft.com/office/drawing/2014/main" id="{91B6D75E-5E4C-7634-9CFB-2549E79FB8F6}"/>
              </a:ext>
            </a:extLst>
          </p:cNvPr>
          <p:cNvSpPr txBox="1"/>
          <p:nvPr/>
        </p:nvSpPr>
        <p:spPr>
          <a:xfrm>
            <a:off x="2129779" y="1252972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0" name="Google Shape;297;p17">
            <a:extLst>
              <a:ext uri="{FF2B5EF4-FFF2-40B4-BE49-F238E27FC236}">
                <a16:creationId xmlns:a16="http://schemas.microsoft.com/office/drawing/2014/main" id="{A80143FA-82F5-9A30-3A80-17650F32F528}"/>
              </a:ext>
            </a:extLst>
          </p:cNvPr>
          <p:cNvSpPr txBox="1"/>
          <p:nvPr/>
        </p:nvSpPr>
        <p:spPr>
          <a:xfrm>
            <a:off x="2468429" y="1252935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1" name="Google Shape;298;p17">
            <a:extLst>
              <a:ext uri="{FF2B5EF4-FFF2-40B4-BE49-F238E27FC236}">
                <a16:creationId xmlns:a16="http://schemas.microsoft.com/office/drawing/2014/main" id="{95349154-D2F2-5DD9-BA1C-0D9A7B242B04}"/>
              </a:ext>
            </a:extLst>
          </p:cNvPr>
          <p:cNvSpPr txBox="1"/>
          <p:nvPr/>
        </p:nvSpPr>
        <p:spPr>
          <a:xfrm>
            <a:off x="2807079" y="1252972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2" name="Google Shape;299;p17">
            <a:extLst>
              <a:ext uri="{FF2B5EF4-FFF2-40B4-BE49-F238E27FC236}">
                <a16:creationId xmlns:a16="http://schemas.microsoft.com/office/drawing/2014/main" id="{403D12B5-B0CD-CB2B-DEC2-136F751ABCCE}"/>
              </a:ext>
            </a:extLst>
          </p:cNvPr>
          <p:cNvSpPr txBox="1"/>
          <p:nvPr/>
        </p:nvSpPr>
        <p:spPr>
          <a:xfrm>
            <a:off x="3145729" y="1252985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3" name="Google Shape;300;p17">
            <a:extLst>
              <a:ext uri="{FF2B5EF4-FFF2-40B4-BE49-F238E27FC236}">
                <a16:creationId xmlns:a16="http://schemas.microsoft.com/office/drawing/2014/main" id="{A5C915F4-030B-57F7-F627-B3829435B516}"/>
              </a:ext>
            </a:extLst>
          </p:cNvPr>
          <p:cNvSpPr txBox="1"/>
          <p:nvPr/>
        </p:nvSpPr>
        <p:spPr>
          <a:xfrm>
            <a:off x="3484379" y="1252960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4" name="Google Shape;301;p17">
            <a:extLst>
              <a:ext uri="{FF2B5EF4-FFF2-40B4-BE49-F238E27FC236}">
                <a16:creationId xmlns:a16="http://schemas.microsoft.com/office/drawing/2014/main" id="{56CF1888-A2CB-64C4-29A3-1D3E42252FEA}"/>
              </a:ext>
            </a:extLst>
          </p:cNvPr>
          <p:cNvSpPr txBox="1"/>
          <p:nvPr/>
        </p:nvSpPr>
        <p:spPr>
          <a:xfrm>
            <a:off x="3823029" y="1252997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5" name="Google Shape;302;p17">
            <a:extLst>
              <a:ext uri="{FF2B5EF4-FFF2-40B4-BE49-F238E27FC236}">
                <a16:creationId xmlns:a16="http://schemas.microsoft.com/office/drawing/2014/main" id="{F9D03DE4-E81A-E6A4-F5F5-FB76009F295A}"/>
              </a:ext>
            </a:extLst>
          </p:cNvPr>
          <p:cNvSpPr txBox="1"/>
          <p:nvPr/>
        </p:nvSpPr>
        <p:spPr>
          <a:xfrm>
            <a:off x="4161679" y="1252597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7" name="Google Shape;229;p17">
            <a:extLst>
              <a:ext uri="{FF2B5EF4-FFF2-40B4-BE49-F238E27FC236}">
                <a16:creationId xmlns:a16="http://schemas.microsoft.com/office/drawing/2014/main" id="{F03E2916-B6B7-735F-5BF1-B8E660C1D8FB}"/>
              </a:ext>
            </a:extLst>
          </p:cNvPr>
          <p:cNvSpPr/>
          <p:nvPr/>
        </p:nvSpPr>
        <p:spPr>
          <a:xfrm rot="16200000">
            <a:off x="4549375" y="23758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232;p17">
            <a:extLst>
              <a:ext uri="{FF2B5EF4-FFF2-40B4-BE49-F238E27FC236}">
                <a16:creationId xmlns:a16="http://schemas.microsoft.com/office/drawing/2014/main" id="{3C47412F-B04C-3F12-C34D-AD0A099E5D36}"/>
              </a:ext>
            </a:extLst>
          </p:cNvPr>
          <p:cNvSpPr/>
          <p:nvPr/>
        </p:nvSpPr>
        <p:spPr>
          <a:xfrm rot="16200000">
            <a:off x="4549445" y="264612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235;p17">
            <a:extLst>
              <a:ext uri="{FF2B5EF4-FFF2-40B4-BE49-F238E27FC236}">
                <a16:creationId xmlns:a16="http://schemas.microsoft.com/office/drawing/2014/main" id="{11B5C6C9-51C5-87BA-C25B-D3303668ACDE}"/>
              </a:ext>
            </a:extLst>
          </p:cNvPr>
          <p:cNvSpPr/>
          <p:nvPr/>
        </p:nvSpPr>
        <p:spPr>
          <a:xfrm rot="16200000">
            <a:off x="4549375" y="291632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238;p17">
            <a:extLst>
              <a:ext uri="{FF2B5EF4-FFF2-40B4-BE49-F238E27FC236}">
                <a16:creationId xmlns:a16="http://schemas.microsoft.com/office/drawing/2014/main" id="{9B80D39F-AA69-9E39-E5FB-3CEDFC269EF8}"/>
              </a:ext>
            </a:extLst>
          </p:cNvPr>
          <p:cNvSpPr/>
          <p:nvPr/>
        </p:nvSpPr>
        <p:spPr>
          <a:xfrm rot="16200000">
            <a:off x="4549375" y="318658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241;p17">
            <a:extLst>
              <a:ext uri="{FF2B5EF4-FFF2-40B4-BE49-F238E27FC236}">
                <a16:creationId xmlns:a16="http://schemas.microsoft.com/office/drawing/2014/main" id="{3AC05096-E3F7-FE24-CDB0-255815C82AB5}"/>
              </a:ext>
            </a:extLst>
          </p:cNvPr>
          <p:cNvSpPr/>
          <p:nvPr/>
        </p:nvSpPr>
        <p:spPr>
          <a:xfrm rot="16200000">
            <a:off x="4549375" y="345679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244;p17">
            <a:extLst>
              <a:ext uri="{FF2B5EF4-FFF2-40B4-BE49-F238E27FC236}">
                <a16:creationId xmlns:a16="http://schemas.microsoft.com/office/drawing/2014/main" id="{5DDE2059-78FC-21D5-6108-BBD9CED50DA1}"/>
              </a:ext>
            </a:extLst>
          </p:cNvPr>
          <p:cNvSpPr/>
          <p:nvPr/>
        </p:nvSpPr>
        <p:spPr>
          <a:xfrm rot="16200000">
            <a:off x="4549375" y="372705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247;p17">
            <a:extLst>
              <a:ext uri="{FF2B5EF4-FFF2-40B4-BE49-F238E27FC236}">
                <a16:creationId xmlns:a16="http://schemas.microsoft.com/office/drawing/2014/main" id="{3945D016-C92B-FCE0-C55F-40CA1534FB3C}"/>
              </a:ext>
            </a:extLst>
          </p:cNvPr>
          <p:cNvSpPr/>
          <p:nvPr/>
        </p:nvSpPr>
        <p:spPr>
          <a:xfrm rot="16200000">
            <a:off x="4549445" y="399731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248;p17">
            <a:extLst>
              <a:ext uri="{FF2B5EF4-FFF2-40B4-BE49-F238E27FC236}">
                <a16:creationId xmlns:a16="http://schemas.microsoft.com/office/drawing/2014/main" id="{37F92304-5A8E-12EC-223E-6AF7589C5904}"/>
              </a:ext>
            </a:extLst>
          </p:cNvPr>
          <p:cNvSpPr/>
          <p:nvPr/>
        </p:nvSpPr>
        <p:spPr>
          <a:xfrm rot="16200000">
            <a:off x="4985606" y="237523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AFDC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249;p17">
            <a:extLst>
              <a:ext uri="{FF2B5EF4-FFF2-40B4-BE49-F238E27FC236}">
                <a16:creationId xmlns:a16="http://schemas.microsoft.com/office/drawing/2014/main" id="{DEBA7BBB-D5E6-E493-423F-9BB1B0CBA40A}"/>
              </a:ext>
            </a:extLst>
          </p:cNvPr>
          <p:cNvSpPr/>
          <p:nvPr/>
        </p:nvSpPr>
        <p:spPr>
          <a:xfrm rot="16200000">
            <a:off x="4985675" y="264550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250;p17">
            <a:extLst>
              <a:ext uri="{FF2B5EF4-FFF2-40B4-BE49-F238E27FC236}">
                <a16:creationId xmlns:a16="http://schemas.microsoft.com/office/drawing/2014/main" id="{E4B54848-FF37-22EA-D1E8-054EE0A8D72C}"/>
              </a:ext>
            </a:extLst>
          </p:cNvPr>
          <p:cNvSpPr/>
          <p:nvPr/>
        </p:nvSpPr>
        <p:spPr>
          <a:xfrm rot="16200000">
            <a:off x="4985606" y="291570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251;p17">
            <a:extLst>
              <a:ext uri="{FF2B5EF4-FFF2-40B4-BE49-F238E27FC236}">
                <a16:creationId xmlns:a16="http://schemas.microsoft.com/office/drawing/2014/main" id="{94C7BF59-AD5C-6765-04DF-8136B1828073}"/>
              </a:ext>
            </a:extLst>
          </p:cNvPr>
          <p:cNvSpPr/>
          <p:nvPr/>
        </p:nvSpPr>
        <p:spPr>
          <a:xfrm rot="16200000">
            <a:off x="4985606" y="318596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252;p17">
            <a:extLst>
              <a:ext uri="{FF2B5EF4-FFF2-40B4-BE49-F238E27FC236}">
                <a16:creationId xmlns:a16="http://schemas.microsoft.com/office/drawing/2014/main" id="{4AB691EE-8502-BA34-5876-5F4900500E51}"/>
              </a:ext>
            </a:extLst>
          </p:cNvPr>
          <p:cNvSpPr/>
          <p:nvPr/>
        </p:nvSpPr>
        <p:spPr>
          <a:xfrm rot="16200000">
            <a:off x="4985606" y="345617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AFDC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253;p17">
            <a:extLst>
              <a:ext uri="{FF2B5EF4-FFF2-40B4-BE49-F238E27FC236}">
                <a16:creationId xmlns:a16="http://schemas.microsoft.com/office/drawing/2014/main" id="{1AAA122F-00C2-4B52-9B9F-C0F63642026F}"/>
              </a:ext>
            </a:extLst>
          </p:cNvPr>
          <p:cNvSpPr/>
          <p:nvPr/>
        </p:nvSpPr>
        <p:spPr>
          <a:xfrm rot="16200000">
            <a:off x="4985606" y="372643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254;p17">
            <a:extLst>
              <a:ext uri="{FF2B5EF4-FFF2-40B4-BE49-F238E27FC236}">
                <a16:creationId xmlns:a16="http://schemas.microsoft.com/office/drawing/2014/main" id="{D99F81C4-C541-C5DE-CD73-422B7D801C76}"/>
              </a:ext>
            </a:extLst>
          </p:cNvPr>
          <p:cNvSpPr/>
          <p:nvPr/>
        </p:nvSpPr>
        <p:spPr>
          <a:xfrm rot="16200000">
            <a:off x="4985675" y="399669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AFDC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281;p17">
            <a:extLst>
              <a:ext uri="{FF2B5EF4-FFF2-40B4-BE49-F238E27FC236}">
                <a16:creationId xmlns:a16="http://schemas.microsoft.com/office/drawing/2014/main" id="{C4C1B58C-6F16-83A6-D7E5-BF73C499B889}"/>
              </a:ext>
            </a:extLst>
          </p:cNvPr>
          <p:cNvSpPr/>
          <p:nvPr/>
        </p:nvSpPr>
        <p:spPr>
          <a:xfrm rot="16200000">
            <a:off x="4549375" y="15645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284;p17">
            <a:extLst>
              <a:ext uri="{FF2B5EF4-FFF2-40B4-BE49-F238E27FC236}">
                <a16:creationId xmlns:a16="http://schemas.microsoft.com/office/drawing/2014/main" id="{095A53E2-3C8C-B608-41E7-63D99C526EB3}"/>
              </a:ext>
            </a:extLst>
          </p:cNvPr>
          <p:cNvSpPr/>
          <p:nvPr/>
        </p:nvSpPr>
        <p:spPr>
          <a:xfrm rot="16200000">
            <a:off x="4549445" y="183478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287;p17">
            <a:extLst>
              <a:ext uri="{FF2B5EF4-FFF2-40B4-BE49-F238E27FC236}">
                <a16:creationId xmlns:a16="http://schemas.microsoft.com/office/drawing/2014/main" id="{2332F550-13BD-1AC0-A7DC-BCEC30BBBD93}"/>
              </a:ext>
            </a:extLst>
          </p:cNvPr>
          <p:cNvSpPr/>
          <p:nvPr/>
        </p:nvSpPr>
        <p:spPr>
          <a:xfrm rot="16200000">
            <a:off x="4549375" y="210499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288;p17">
            <a:extLst>
              <a:ext uri="{FF2B5EF4-FFF2-40B4-BE49-F238E27FC236}">
                <a16:creationId xmlns:a16="http://schemas.microsoft.com/office/drawing/2014/main" id="{84762D55-A8B4-64F9-460C-353D1115E8E1}"/>
              </a:ext>
            </a:extLst>
          </p:cNvPr>
          <p:cNvSpPr/>
          <p:nvPr/>
        </p:nvSpPr>
        <p:spPr>
          <a:xfrm rot="16200000">
            <a:off x="4985606" y="156390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8A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289;p17">
            <a:extLst>
              <a:ext uri="{FF2B5EF4-FFF2-40B4-BE49-F238E27FC236}">
                <a16:creationId xmlns:a16="http://schemas.microsoft.com/office/drawing/2014/main" id="{D3FC63E9-8705-40A0-F40C-A85D94A55CE1}"/>
              </a:ext>
            </a:extLst>
          </p:cNvPr>
          <p:cNvSpPr/>
          <p:nvPr/>
        </p:nvSpPr>
        <p:spPr>
          <a:xfrm rot="16200000">
            <a:off x="4985675" y="183416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290;p17">
            <a:extLst>
              <a:ext uri="{FF2B5EF4-FFF2-40B4-BE49-F238E27FC236}">
                <a16:creationId xmlns:a16="http://schemas.microsoft.com/office/drawing/2014/main" id="{56706058-D15E-AED1-C025-A389FEB746B1}"/>
              </a:ext>
            </a:extLst>
          </p:cNvPr>
          <p:cNvSpPr/>
          <p:nvPr/>
        </p:nvSpPr>
        <p:spPr>
          <a:xfrm rot="16200000">
            <a:off x="4985606" y="210437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AFDC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300;p17">
            <a:extLst>
              <a:ext uri="{FF2B5EF4-FFF2-40B4-BE49-F238E27FC236}">
                <a16:creationId xmlns:a16="http://schemas.microsoft.com/office/drawing/2014/main" id="{36D0B9A3-C038-F288-FCF0-4438B87C1363}"/>
              </a:ext>
            </a:extLst>
          </p:cNvPr>
          <p:cNvSpPr txBox="1"/>
          <p:nvPr/>
        </p:nvSpPr>
        <p:spPr>
          <a:xfrm>
            <a:off x="4167131" y="1252960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7" name="Google Shape;301;p17">
            <a:extLst>
              <a:ext uri="{FF2B5EF4-FFF2-40B4-BE49-F238E27FC236}">
                <a16:creationId xmlns:a16="http://schemas.microsoft.com/office/drawing/2014/main" id="{FA364938-3B44-520D-89CB-C7FC0DE11F3A}"/>
              </a:ext>
            </a:extLst>
          </p:cNvPr>
          <p:cNvSpPr txBox="1"/>
          <p:nvPr/>
        </p:nvSpPr>
        <p:spPr>
          <a:xfrm>
            <a:off x="4505781" y="1252997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8" name="Google Shape;302;p17">
            <a:extLst>
              <a:ext uri="{FF2B5EF4-FFF2-40B4-BE49-F238E27FC236}">
                <a16:creationId xmlns:a16="http://schemas.microsoft.com/office/drawing/2014/main" id="{2519A141-AAFE-CDD7-457A-1C33B7EDBB70}"/>
              </a:ext>
            </a:extLst>
          </p:cNvPr>
          <p:cNvSpPr txBox="1"/>
          <p:nvPr/>
        </p:nvSpPr>
        <p:spPr>
          <a:xfrm>
            <a:off x="4941967" y="1252597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200" name="Table 199">
            <a:extLst>
              <a:ext uri="{FF2B5EF4-FFF2-40B4-BE49-F238E27FC236}">
                <a16:creationId xmlns:a16="http://schemas.microsoft.com/office/drawing/2014/main" id="{238972F3-B1F5-D432-D443-C00FE8289CAF}"/>
              </a:ext>
            </a:extLst>
          </p:cNvPr>
          <p:cNvGraphicFramePr>
            <a:graphicFrameLocks noGrp="1"/>
          </p:cNvGraphicFramePr>
          <p:nvPr/>
        </p:nvGraphicFramePr>
        <p:xfrm>
          <a:off x="5748936" y="1603162"/>
          <a:ext cx="3842849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3121510403"/>
                    </a:ext>
                  </a:extLst>
                </a:gridCol>
                <a:gridCol w="1119262">
                  <a:extLst>
                    <a:ext uri="{9D8B030D-6E8A-4147-A177-3AD203B41FA5}">
                      <a16:colId xmlns:a16="http://schemas.microsoft.com/office/drawing/2014/main" val="1135284087"/>
                    </a:ext>
                  </a:extLst>
                </a:gridCol>
                <a:gridCol w="407193">
                  <a:extLst>
                    <a:ext uri="{9D8B030D-6E8A-4147-A177-3AD203B41FA5}">
                      <a16:colId xmlns:a16="http://schemas.microsoft.com/office/drawing/2014/main" val="2620431431"/>
                    </a:ext>
                  </a:extLst>
                </a:gridCol>
                <a:gridCol w="1943014">
                  <a:extLst>
                    <a:ext uri="{9D8B030D-6E8A-4147-A177-3AD203B41FA5}">
                      <a16:colId xmlns:a16="http://schemas.microsoft.com/office/drawing/2014/main" val="3045216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8A80"/>
                          </a:solidFill>
                          <a:latin typeface="Montserrat Medium" panose="00000600000000000000" pitchFamily="2" charset="0"/>
                        </a:rPr>
                        <a:t>A :</a:t>
                      </a:r>
                      <a:endParaRPr lang="pt-PT" sz="1050" b="1" dirty="0">
                        <a:solidFill>
                          <a:srgbClr val="FF8A8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8A8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row number</a:t>
                      </a:r>
                      <a:endParaRPr lang="pt-PT" sz="1050" b="1" dirty="0">
                        <a:solidFill>
                          <a:srgbClr val="FF8A8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H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tenure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825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8A80"/>
                          </a:solidFill>
                          <a:latin typeface="Montserrat Medium" panose="00000600000000000000" pitchFamily="2" charset="0"/>
                        </a:rPr>
                        <a:t>B : </a:t>
                      </a:r>
                      <a:endParaRPr lang="pt-PT" sz="1050" b="1" dirty="0">
                        <a:solidFill>
                          <a:srgbClr val="FF8A8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8A8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customer id</a:t>
                      </a:r>
                      <a:endParaRPr lang="pt-PT" sz="1050" b="1" dirty="0">
                        <a:solidFill>
                          <a:srgbClr val="FF8A8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I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balance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85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8A80"/>
                          </a:solidFill>
                          <a:latin typeface="Montserrat Medium" panose="00000600000000000000" pitchFamily="2" charset="0"/>
                        </a:rPr>
                        <a:t>C :</a:t>
                      </a:r>
                      <a:endParaRPr lang="pt-PT" sz="1050" b="1" dirty="0">
                        <a:solidFill>
                          <a:srgbClr val="FF8A8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8A8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surname</a:t>
                      </a:r>
                      <a:endParaRPr lang="pt-PT" sz="1050" b="1" dirty="0">
                        <a:solidFill>
                          <a:srgbClr val="FF8A8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J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numOfProducts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047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D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credit score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K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hasCreditCard</a:t>
                      </a:r>
                      <a:endParaRPr lang="en-US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287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E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geography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L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isActiveMember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581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F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gender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M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estimatedSalary</a:t>
                      </a:r>
                      <a:endParaRPr lang="en-US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747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G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age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N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exited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50793"/>
                  </a:ext>
                </a:extLst>
              </a:tr>
            </a:tbl>
          </a:graphicData>
        </a:graphic>
      </p:graphicFrame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CBC87D8-31B1-D17F-FF26-9431A93BD72A}"/>
              </a:ext>
            </a:extLst>
          </p:cNvPr>
          <p:cNvCxnSpPr>
            <a:cxnSpLocks/>
          </p:cNvCxnSpPr>
          <p:nvPr/>
        </p:nvCxnSpPr>
        <p:spPr>
          <a:xfrm flipV="1">
            <a:off x="4870704" y="1188720"/>
            <a:ext cx="0" cy="314553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CF81A45-0CF0-D283-F782-7A7033591E6F}"/>
              </a:ext>
            </a:extLst>
          </p:cNvPr>
          <p:cNvSpPr/>
          <p:nvPr/>
        </p:nvSpPr>
        <p:spPr>
          <a:xfrm>
            <a:off x="390741" y="1188720"/>
            <a:ext cx="1031285" cy="3145536"/>
          </a:xfrm>
          <a:prstGeom prst="roundRect">
            <a:avLst>
              <a:gd name="adj" fmla="val 6815"/>
            </a:avLst>
          </a:prstGeom>
          <a:solidFill>
            <a:srgbClr val="FF8A80">
              <a:alpha val="30196"/>
            </a:srgbClr>
          </a:solidFill>
          <a:ln>
            <a:solidFill>
              <a:srgbClr val="FF8A8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56735DA4-C023-EFF2-CCF5-E0A699AC4C74}"/>
              </a:ext>
            </a:extLst>
          </p:cNvPr>
          <p:cNvCxnSpPr>
            <a:cxnSpLocks/>
            <a:stCxn id="128" idx="2"/>
          </p:cNvCxnSpPr>
          <p:nvPr/>
        </p:nvCxnSpPr>
        <p:spPr>
          <a:xfrm rot="16200000" flipH="1">
            <a:off x="991093" y="4249547"/>
            <a:ext cx="397769" cy="567186"/>
          </a:xfrm>
          <a:prstGeom prst="curvedConnector2">
            <a:avLst/>
          </a:prstGeom>
          <a:ln w="19050">
            <a:solidFill>
              <a:srgbClr val="FF8A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Google Shape;781;p27">
            <a:extLst>
              <a:ext uri="{FF2B5EF4-FFF2-40B4-BE49-F238E27FC236}">
                <a16:creationId xmlns:a16="http://schemas.microsoft.com/office/drawing/2014/main" id="{084DAFA6-EADF-C2EA-4E12-D1B365AC65B0}"/>
              </a:ext>
            </a:extLst>
          </p:cNvPr>
          <p:cNvSpPr txBox="1"/>
          <p:nvPr/>
        </p:nvSpPr>
        <p:spPr>
          <a:xfrm>
            <a:off x="1503268" y="4559826"/>
            <a:ext cx="818019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dataset.drop</a:t>
            </a:r>
            <a:r>
              <a:rPr lang="en-US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(['</a:t>
            </a:r>
            <a:r>
              <a:rPr lang="en-US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RowNumber</a:t>
            </a:r>
            <a:r>
              <a:rPr lang="en-US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', '</a:t>
            </a:r>
            <a:r>
              <a:rPr lang="en-US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CustomerId</a:t>
            </a:r>
            <a:r>
              <a:rPr lang="en-US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', 'Surname’])</a:t>
            </a:r>
            <a:endParaRPr lang="en-US"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72475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</a:t>
            </a:r>
            <a:r>
              <a:rPr lang="en-US" dirty="0" err="1"/>
              <a:t>ropping</a:t>
            </a:r>
            <a:r>
              <a:rPr lang="en-US" dirty="0"/>
              <a:t> features</a:t>
            </a:r>
            <a:endParaRPr dirty="0"/>
          </a:p>
        </p:txBody>
      </p:sp>
      <p:sp>
        <p:nvSpPr>
          <p:cNvPr id="11" name="Google Shape;180;p17">
            <a:extLst>
              <a:ext uri="{FF2B5EF4-FFF2-40B4-BE49-F238E27FC236}">
                <a16:creationId xmlns:a16="http://schemas.microsoft.com/office/drawing/2014/main" id="{C0FC42B6-EA43-8A54-8B4B-1A9A9ECB57C8}"/>
              </a:ext>
            </a:extLst>
          </p:cNvPr>
          <p:cNvSpPr/>
          <p:nvPr/>
        </p:nvSpPr>
        <p:spPr>
          <a:xfrm rot="16200000">
            <a:off x="1496360" y="23758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1;p17">
            <a:extLst>
              <a:ext uri="{FF2B5EF4-FFF2-40B4-BE49-F238E27FC236}">
                <a16:creationId xmlns:a16="http://schemas.microsoft.com/office/drawing/2014/main" id="{D98323F1-DDD0-31F8-5E9D-FF24A3C28904}"/>
              </a:ext>
            </a:extLst>
          </p:cNvPr>
          <p:cNvSpPr/>
          <p:nvPr/>
        </p:nvSpPr>
        <p:spPr>
          <a:xfrm rot="16200000">
            <a:off x="1834919" y="23758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82;p17">
            <a:extLst>
              <a:ext uri="{FF2B5EF4-FFF2-40B4-BE49-F238E27FC236}">
                <a16:creationId xmlns:a16="http://schemas.microsoft.com/office/drawing/2014/main" id="{F55117C1-20A2-08B3-3B1E-42D4B643D75B}"/>
              </a:ext>
            </a:extLst>
          </p:cNvPr>
          <p:cNvSpPr/>
          <p:nvPr/>
        </p:nvSpPr>
        <p:spPr>
          <a:xfrm rot="16200000">
            <a:off x="2173548" y="23758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83;p17">
            <a:extLst>
              <a:ext uri="{FF2B5EF4-FFF2-40B4-BE49-F238E27FC236}">
                <a16:creationId xmlns:a16="http://schemas.microsoft.com/office/drawing/2014/main" id="{DB29BBEB-1A54-405A-982D-C8992E8413A4}"/>
              </a:ext>
            </a:extLst>
          </p:cNvPr>
          <p:cNvSpPr/>
          <p:nvPr/>
        </p:nvSpPr>
        <p:spPr>
          <a:xfrm rot="16200000">
            <a:off x="2512176" y="237577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4;p17">
            <a:extLst>
              <a:ext uri="{FF2B5EF4-FFF2-40B4-BE49-F238E27FC236}">
                <a16:creationId xmlns:a16="http://schemas.microsoft.com/office/drawing/2014/main" id="{0B7F8F84-B790-76C2-696F-2CE5E62D3691}"/>
              </a:ext>
            </a:extLst>
          </p:cNvPr>
          <p:cNvSpPr/>
          <p:nvPr/>
        </p:nvSpPr>
        <p:spPr>
          <a:xfrm rot="16200000">
            <a:off x="2850735" y="23758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7;p17">
            <a:extLst>
              <a:ext uri="{FF2B5EF4-FFF2-40B4-BE49-F238E27FC236}">
                <a16:creationId xmlns:a16="http://schemas.microsoft.com/office/drawing/2014/main" id="{77FAA465-DD51-57DF-764A-BCD90398338A}"/>
              </a:ext>
            </a:extLst>
          </p:cNvPr>
          <p:cNvSpPr/>
          <p:nvPr/>
        </p:nvSpPr>
        <p:spPr>
          <a:xfrm rot="16200000">
            <a:off x="1496360" y="264603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88;p17">
            <a:extLst>
              <a:ext uri="{FF2B5EF4-FFF2-40B4-BE49-F238E27FC236}">
                <a16:creationId xmlns:a16="http://schemas.microsoft.com/office/drawing/2014/main" id="{17228822-183B-0607-6DB2-03CA0098BBE9}"/>
              </a:ext>
            </a:extLst>
          </p:cNvPr>
          <p:cNvSpPr/>
          <p:nvPr/>
        </p:nvSpPr>
        <p:spPr>
          <a:xfrm rot="16200000">
            <a:off x="1834989" y="264608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9;p17">
            <a:extLst>
              <a:ext uri="{FF2B5EF4-FFF2-40B4-BE49-F238E27FC236}">
                <a16:creationId xmlns:a16="http://schemas.microsoft.com/office/drawing/2014/main" id="{3E2EF7FD-B5BE-42F7-EC8A-E269574E0CBD}"/>
              </a:ext>
            </a:extLst>
          </p:cNvPr>
          <p:cNvSpPr/>
          <p:nvPr/>
        </p:nvSpPr>
        <p:spPr>
          <a:xfrm rot="16200000">
            <a:off x="2173548" y="264603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90;p17">
            <a:extLst>
              <a:ext uri="{FF2B5EF4-FFF2-40B4-BE49-F238E27FC236}">
                <a16:creationId xmlns:a16="http://schemas.microsoft.com/office/drawing/2014/main" id="{DEA8BA4D-CE51-02ED-E719-0FA8E3266F50}"/>
              </a:ext>
            </a:extLst>
          </p:cNvPr>
          <p:cNvSpPr/>
          <p:nvPr/>
        </p:nvSpPr>
        <p:spPr>
          <a:xfrm rot="16200000">
            <a:off x="2512176" y="264603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91;p17">
            <a:extLst>
              <a:ext uri="{FF2B5EF4-FFF2-40B4-BE49-F238E27FC236}">
                <a16:creationId xmlns:a16="http://schemas.microsoft.com/office/drawing/2014/main" id="{AD251ED2-FCC4-3229-476A-0AD95534D550}"/>
              </a:ext>
            </a:extLst>
          </p:cNvPr>
          <p:cNvSpPr/>
          <p:nvPr/>
        </p:nvSpPr>
        <p:spPr>
          <a:xfrm rot="16200000">
            <a:off x="2850804" y="264608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94;p17">
            <a:extLst>
              <a:ext uri="{FF2B5EF4-FFF2-40B4-BE49-F238E27FC236}">
                <a16:creationId xmlns:a16="http://schemas.microsoft.com/office/drawing/2014/main" id="{AF13F4AF-5C56-1816-F0D7-62593005381A}"/>
              </a:ext>
            </a:extLst>
          </p:cNvPr>
          <p:cNvSpPr/>
          <p:nvPr/>
        </p:nvSpPr>
        <p:spPr>
          <a:xfrm rot="16200000">
            <a:off x="1496360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95;p17">
            <a:extLst>
              <a:ext uri="{FF2B5EF4-FFF2-40B4-BE49-F238E27FC236}">
                <a16:creationId xmlns:a16="http://schemas.microsoft.com/office/drawing/2014/main" id="{7D33014E-5956-F95A-831F-2693FCAB28BE}"/>
              </a:ext>
            </a:extLst>
          </p:cNvPr>
          <p:cNvSpPr/>
          <p:nvPr/>
        </p:nvSpPr>
        <p:spPr>
          <a:xfrm rot="16200000">
            <a:off x="1834919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96;p17">
            <a:extLst>
              <a:ext uri="{FF2B5EF4-FFF2-40B4-BE49-F238E27FC236}">
                <a16:creationId xmlns:a16="http://schemas.microsoft.com/office/drawing/2014/main" id="{51464E49-DBBA-F72F-B6EA-DD59F239E1FC}"/>
              </a:ext>
            </a:extLst>
          </p:cNvPr>
          <p:cNvSpPr/>
          <p:nvPr/>
        </p:nvSpPr>
        <p:spPr>
          <a:xfrm rot="16200000">
            <a:off x="2173548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97;p17">
            <a:extLst>
              <a:ext uri="{FF2B5EF4-FFF2-40B4-BE49-F238E27FC236}">
                <a16:creationId xmlns:a16="http://schemas.microsoft.com/office/drawing/2014/main" id="{690405B4-7E79-F962-E133-BB8A9D5BD139}"/>
              </a:ext>
            </a:extLst>
          </p:cNvPr>
          <p:cNvSpPr/>
          <p:nvPr/>
        </p:nvSpPr>
        <p:spPr>
          <a:xfrm rot="16200000">
            <a:off x="2512107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98;p17">
            <a:extLst>
              <a:ext uri="{FF2B5EF4-FFF2-40B4-BE49-F238E27FC236}">
                <a16:creationId xmlns:a16="http://schemas.microsoft.com/office/drawing/2014/main" id="{CC72044C-05A5-37F0-A9C7-E18ADB4D4BBC}"/>
              </a:ext>
            </a:extLst>
          </p:cNvPr>
          <p:cNvSpPr/>
          <p:nvPr/>
        </p:nvSpPr>
        <p:spPr>
          <a:xfrm rot="16200000">
            <a:off x="2850735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01;p17">
            <a:extLst>
              <a:ext uri="{FF2B5EF4-FFF2-40B4-BE49-F238E27FC236}">
                <a16:creationId xmlns:a16="http://schemas.microsoft.com/office/drawing/2014/main" id="{DBCFF1C8-E728-B2C0-1BAA-9F1606FA0C58}"/>
              </a:ext>
            </a:extLst>
          </p:cNvPr>
          <p:cNvSpPr/>
          <p:nvPr/>
        </p:nvSpPr>
        <p:spPr>
          <a:xfrm rot="16200000">
            <a:off x="1496360" y="318649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02;p17">
            <a:extLst>
              <a:ext uri="{FF2B5EF4-FFF2-40B4-BE49-F238E27FC236}">
                <a16:creationId xmlns:a16="http://schemas.microsoft.com/office/drawing/2014/main" id="{47F0414A-20DD-02F6-55A8-42249E6C934D}"/>
              </a:ext>
            </a:extLst>
          </p:cNvPr>
          <p:cNvSpPr/>
          <p:nvPr/>
        </p:nvSpPr>
        <p:spPr>
          <a:xfrm rot="16200000">
            <a:off x="1834989" y="318655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203;p17">
            <a:extLst>
              <a:ext uri="{FF2B5EF4-FFF2-40B4-BE49-F238E27FC236}">
                <a16:creationId xmlns:a16="http://schemas.microsoft.com/office/drawing/2014/main" id="{7646C7DA-C0FC-327B-E4B8-92383BC76E09}"/>
              </a:ext>
            </a:extLst>
          </p:cNvPr>
          <p:cNvSpPr/>
          <p:nvPr/>
        </p:nvSpPr>
        <p:spPr>
          <a:xfrm rot="16200000">
            <a:off x="2173548" y="318655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04;p17">
            <a:extLst>
              <a:ext uri="{FF2B5EF4-FFF2-40B4-BE49-F238E27FC236}">
                <a16:creationId xmlns:a16="http://schemas.microsoft.com/office/drawing/2014/main" id="{D20027CA-9A2D-41A3-0981-BB10DFF6BBC9}"/>
              </a:ext>
            </a:extLst>
          </p:cNvPr>
          <p:cNvSpPr/>
          <p:nvPr/>
        </p:nvSpPr>
        <p:spPr>
          <a:xfrm rot="16200000">
            <a:off x="2512176" y="318649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205;p17">
            <a:extLst>
              <a:ext uri="{FF2B5EF4-FFF2-40B4-BE49-F238E27FC236}">
                <a16:creationId xmlns:a16="http://schemas.microsoft.com/office/drawing/2014/main" id="{48B7AA1A-1E94-5D75-6BB4-676C1487F19A}"/>
              </a:ext>
            </a:extLst>
          </p:cNvPr>
          <p:cNvSpPr/>
          <p:nvPr/>
        </p:nvSpPr>
        <p:spPr>
          <a:xfrm rot="16200000">
            <a:off x="2850735" y="318655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208;p17">
            <a:extLst>
              <a:ext uri="{FF2B5EF4-FFF2-40B4-BE49-F238E27FC236}">
                <a16:creationId xmlns:a16="http://schemas.microsoft.com/office/drawing/2014/main" id="{650CD1BD-FED7-2CBC-77ED-E823F23B7356}"/>
              </a:ext>
            </a:extLst>
          </p:cNvPr>
          <p:cNvSpPr/>
          <p:nvPr/>
        </p:nvSpPr>
        <p:spPr>
          <a:xfrm rot="16200000">
            <a:off x="1496291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09;p17">
            <a:extLst>
              <a:ext uri="{FF2B5EF4-FFF2-40B4-BE49-F238E27FC236}">
                <a16:creationId xmlns:a16="http://schemas.microsoft.com/office/drawing/2014/main" id="{4B1A5B1D-E564-D877-9212-8B4EADE2FA5B}"/>
              </a:ext>
            </a:extLst>
          </p:cNvPr>
          <p:cNvSpPr/>
          <p:nvPr/>
        </p:nvSpPr>
        <p:spPr>
          <a:xfrm rot="16200000">
            <a:off x="1834919" y="345681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10;p17">
            <a:extLst>
              <a:ext uri="{FF2B5EF4-FFF2-40B4-BE49-F238E27FC236}">
                <a16:creationId xmlns:a16="http://schemas.microsoft.com/office/drawing/2014/main" id="{4AF7F5DC-70B9-35FB-2C47-D8F0E7905D83}"/>
              </a:ext>
            </a:extLst>
          </p:cNvPr>
          <p:cNvSpPr/>
          <p:nvPr/>
        </p:nvSpPr>
        <p:spPr>
          <a:xfrm rot="16200000">
            <a:off x="2173548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11;p17">
            <a:extLst>
              <a:ext uri="{FF2B5EF4-FFF2-40B4-BE49-F238E27FC236}">
                <a16:creationId xmlns:a16="http://schemas.microsoft.com/office/drawing/2014/main" id="{B086E045-2DA5-584B-6C90-CFDF95B85320}"/>
              </a:ext>
            </a:extLst>
          </p:cNvPr>
          <p:cNvSpPr/>
          <p:nvPr/>
        </p:nvSpPr>
        <p:spPr>
          <a:xfrm rot="16200000">
            <a:off x="2512107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12;p17">
            <a:extLst>
              <a:ext uri="{FF2B5EF4-FFF2-40B4-BE49-F238E27FC236}">
                <a16:creationId xmlns:a16="http://schemas.microsoft.com/office/drawing/2014/main" id="{77FEAE0F-D918-7DF8-0695-10FA42F0C71F}"/>
              </a:ext>
            </a:extLst>
          </p:cNvPr>
          <p:cNvSpPr/>
          <p:nvPr/>
        </p:nvSpPr>
        <p:spPr>
          <a:xfrm rot="16200000">
            <a:off x="2850735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15;p17">
            <a:extLst>
              <a:ext uri="{FF2B5EF4-FFF2-40B4-BE49-F238E27FC236}">
                <a16:creationId xmlns:a16="http://schemas.microsoft.com/office/drawing/2014/main" id="{1B817544-C04F-0E73-DE43-48F605E0879E}"/>
              </a:ext>
            </a:extLst>
          </p:cNvPr>
          <p:cNvSpPr/>
          <p:nvPr/>
        </p:nvSpPr>
        <p:spPr>
          <a:xfrm rot="16200000">
            <a:off x="1496360" y="372702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16;p17">
            <a:extLst>
              <a:ext uri="{FF2B5EF4-FFF2-40B4-BE49-F238E27FC236}">
                <a16:creationId xmlns:a16="http://schemas.microsoft.com/office/drawing/2014/main" id="{90B0181A-337C-9269-6D2F-7F705F0CA42E}"/>
              </a:ext>
            </a:extLst>
          </p:cNvPr>
          <p:cNvSpPr/>
          <p:nvPr/>
        </p:nvSpPr>
        <p:spPr>
          <a:xfrm rot="16200000">
            <a:off x="1834919" y="372702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17;p17">
            <a:extLst>
              <a:ext uri="{FF2B5EF4-FFF2-40B4-BE49-F238E27FC236}">
                <a16:creationId xmlns:a16="http://schemas.microsoft.com/office/drawing/2014/main" id="{A917CC54-19DC-1C4F-B5EA-BDCC136D7F58}"/>
              </a:ext>
            </a:extLst>
          </p:cNvPr>
          <p:cNvSpPr/>
          <p:nvPr/>
        </p:nvSpPr>
        <p:spPr>
          <a:xfrm rot="16200000">
            <a:off x="2173548" y="372702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218;p17">
            <a:extLst>
              <a:ext uri="{FF2B5EF4-FFF2-40B4-BE49-F238E27FC236}">
                <a16:creationId xmlns:a16="http://schemas.microsoft.com/office/drawing/2014/main" id="{707C4BCE-BD3D-73DB-B58D-115AEC11D934}"/>
              </a:ext>
            </a:extLst>
          </p:cNvPr>
          <p:cNvSpPr/>
          <p:nvPr/>
        </p:nvSpPr>
        <p:spPr>
          <a:xfrm rot="16200000">
            <a:off x="2512176" y="372696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219;p17">
            <a:extLst>
              <a:ext uri="{FF2B5EF4-FFF2-40B4-BE49-F238E27FC236}">
                <a16:creationId xmlns:a16="http://schemas.microsoft.com/office/drawing/2014/main" id="{D7099F22-CB0B-0761-10FB-6EF1A7A4A9F4}"/>
              </a:ext>
            </a:extLst>
          </p:cNvPr>
          <p:cNvSpPr/>
          <p:nvPr/>
        </p:nvSpPr>
        <p:spPr>
          <a:xfrm rot="16200000">
            <a:off x="2850735" y="372702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22;p17">
            <a:extLst>
              <a:ext uri="{FF2B5EF4-FFF2-40B4-BE49-F238E27FC236}">
                <a16:creationId xmlns:a16="http://schemas.microsoft.com/office/drawing/2014/main" id="{358D8CC7-7375-4837-813E-4D95C4B5EB56}"/>
              </a:ext>
            </a:extLst>
          </p:cNvPr>
          <p:cNvSpPr/>
          <p:nvPr/>
        </p:nvSpPr>
        <p:spPr>
          <a:xfrm rot="16200000">
            <a:off x="1496360" y="399722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223;p17">
            <a:extLst>
              <a:ext uri="{FF2B5EF4-FFF2-40B4-BE49-F238E27FC236}">
                <a16:creationId xmlns:a16="http://schemas.microsoft.com/office/drawing/2014/main" id="{FC405823-CDB4-C737-A5D0-8A936B7F5CB0}"/>
              </a:ext>
            </a:extLst>
          </p:cNvPr>
          <p:cNvSpPr/>
          <p:nvPr/>
        </p:nvSpPr>
        <p:spPr>
          <a:xfrm rot="16200000">
            <a:off x="1834989" y="399728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24;p17">
            <a:extLst>
              <a:ext uri="{FF2B5EF4-FFF2-40B4-BE49-F238E27FC236}">
                <a16:creationId xmlns:a16="http://schemas.microsoft.com/office/drawing/2014/main" id="{71B053BE-B33B-586F-C3E2-77D4D77D0EE6}"/>
              </a:ext>
            </a:extLst>
          </p:cNvPr>
          <p:cNvSpPr/>
          <p:nvPr/>
        </p:nvSpPr>
        <p:spPr>
          <a:xfrm rot="16200000">
            <a:off x="2173548" y="399722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25;p17">
            <a:extLst>
              <a:ext uri="{FF2B5EF4-FFF2-40B4-BE49-F238E27FC236}">
                <a16:creationId xmlns:a16="http://schemas.microsoft.com/office/drawing/2014/main" id="{7153F8CA-EF46-DA70-568D-3EFC8C4EA119}"/>
              </a:ext>
            </a:extLst>
          </p:cNvPr>
          <p:cNvSpPr/>
          <p:nvPr/>
        </p:nvSpPr>
        <p:spPr>
          <a:xfrm rot="16200000">
            <a:off x="2512176" y="399722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226;p17">
            <a:extLst>
              <a:ext uri="{FF2B5EF4-FFF2-40B4-BE49-F238E27FC236}">
                <a16:creationId xmlns:a16="http://schemas.microsoft.com/office/drawing/2014/main" id="{CC37ECEF-10DB-3528-BD8B-BAAD765F5051}"/>
              </a:ext>
            </a:extLst>
          </p:cNvPr>
          <p:cNvSpPr/>
          <p:nvPr/>
        </p:nvSpPr>
        <p:spPr>
          <a:xfrm rot="16200000">
            <a:off x="2850804" y="399728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227;p17">
            <a:extLst>
              <a:ext uri="{FF2B5EF4-FFF2-40B4-BE49-F238E27FC236}">
                <a16:creationId xmlns:a16="http://schemas.microsoft.com/office/drawing/2014/main" id="{44F14A21-6559-F78A-19FC-B0EC0265268B}"/>
              </a:ext>
            </a:extLst>
          </p:cNvPr>
          <p:cNvSpPr/>
          <p:nvPr/>
        </p:nvSpPr>
        <p:spPr>
          <a:xfrm rot="16200000">
            <a:off x="3189436" y="23758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228;p17">
            <a:extLst>
              <a:ext uri="{FF2B5EF4-FFF2-40B4-BE49-F238E27FC236}">
                <a16:creationId xmlns:a16="http://schemas.microsoft.com/office/drawing/2014/main" id="{19DDB847-1E28-6118-A801-E5796BC804A5}"/>
              </a:ext>
            </a:extLst>
          </p:cNvPr>
          <p:cNvSpPr/>
          <p:nvPr/>
        </p:nvSpPr>
        <p:spPr>
          <a:xfrm rot="16200000">
            <a:off x="3528064" y="237580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229;p17">
            <a:extLst>
              <a:ext uri="{FF2B5EF4-FFF2-40B4-BE49-F238E27FC236}">
                <a16:creationId xmlns:a16="http://schemas.microsoft.com/office/drawing/2014/main" id="{8AF91F62-71CB-F560-CEFB-890FB40FC04B}"/>
              </a:ext>
            </a:extLst>
          </p:cNvPr>
          <p:cNvSpPr/>
          <p:nvPr/>
        </p:nvSpPr>
        <p:spPr>
          <a:xfrm rot="16200000">
            <a:off x="3866623" y="23758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230;p17">
            <a:extLst>
              <a:ext uri="{FF2B5EF4-FFF2-40B4-BE49-F238E27FC236}">
                <a16:creationId xmlns:a16="http://schemas.microsoft.com/office/drawing/2014/main" id="{FFD62212-73BF-F5A7-AB8D-E0BD3A6D3187}"/>
              </a:ext>
            </a:extLst>
          </p:cNvPr>
          <p:cNvSpPr/>
          <p:nvPr/>
        </p:nvSpPr>
        <p:spPr>
          <a:xfrm rot="16200000">
            <a:off x="3189436" y="264606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231;p17">
            <a:extLst>
              <a:ext uri="{FF2B5EF4-FFF2-40B4-BE49-F238E27FC236}">
                <a16:creationId xmlns:a16="http://schemas.microsoft.com/office/drawing/2014/main" id="{30F3318F-C26C-4A73-FE55-4135BA7E6389}"/>
              </a:ext>
            </a:extLst>
          </p:cNvPr>
          <p:cNvSpPr/>
          <p:nvPr/>
        </p:nvSpPr>
        <p:spPr>
          <a:xfrm rot="16200000">
            <a:off x="3528064" y="264606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232;p17">
            <a:extLst>
              <a:ext uri="{FF2B5EF4-FFF2-40B4-BE49-F238E27FC236}">
                <a16:creationId xmlns:a16="http://schemas.microsoft.com/office/drawing/2014/main" id="{015F164C-AC7F-1260-B58C-25D27F5B4637}"/>
              </a:ext>
            </a:extLst>
          </p:cNvPr>
          <p:cNvSpPr/>
          <p:nvPr/>
        </p:nvSpPr>
        <p:spPr>
          <a:xfrm rot="16200000">
            <a:off x="3866693" y="264612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233;p17">
            <a:extLst>
              <a:ext uri="{FF2B5EF4-FFF2-40B4-BE49-F238E27FC236}">
                <a16:creationId xmlns:a16="http://schemas.microsoft.com/office/drawing/2014/main" id="{828A90D7-616F-2955-EC36-F755B3DF68D9}"/>
              </a:ext>
            </a:extLst>
          </p:cNvPr>
          <p:cNvSpPr/>
          <p:nvPr/>
        </p:nvSpPr>
        <p:spPr>
          <a:xfrm rot="16200000">
            <a:off x="3189436" y="291632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234;p17">
            <a:extLst>
              <a:ext uri="{FF2B5EF4-FFF2-40B4-BE49-F238E27FC236}">
                <a16:creationId xmlns:a16="http://schemas.microsoft.com/office/drawing/2014/main" id="{09CBCA78-6F4B-0D52-6B0C-9CD3A3379C3E}"/>
              </a:ext>
            </a:extLst>
          </p:cNvPr>
          <p:cNvSpPr/>
          <p:nvPr/>
        </p:nvSpPr>
        <p:spPr>
          <a:xfrm rot="16200000">
            <a:off x="3527995" y="291632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235;p17">
            <a:extLst>
              <a:ext uri="{FF2B5EF4-FFF2-40B4-BE49-F238E27FC236}">
                <a16:creationId xmlns:a16="http://schemas.microsoft.com/office/drawing/2014/main" id="{1C07412F-5392-60FC-E24E-888F65CC2AC1}"/>
              </a:ext>
            </a:extLst>
          </p:cNvPr>
          <p:cNvSpPr/>
          <p:nvPr/>
        </p:nvSpPr>
        <p:spPr>
          <a:xfrm rot="16200000">
            <a:off x="3866623" y="291632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236;p17">
            <a:extLst>
              <a:ext uri="{FF2B5EF4-FFF2-40B4-BE49-F238E27FC236}">
                <a16:creationId xmlns:a16="http://schemas.microsoft.com/office/drawing/2014/main" id="{6CC004B1-934D-7D19-27AF-0C2EA7BD1632}"/>
              </a:ext>
            </a:extLst>
          </p:cNvPr>
          <p:cNvSpPr/>
          <p:nvPr/>
        </p:nvSpPr>
        <p:spPr>
          <a:xfrm rot="16200000">
            <a:off x="3189436" y="318658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237;p17">
            <a:extLst>
              <a:ext uri="{FF2B5EF4-FFF2-40B4-BE49-F238E27FC236}">
                <a16:creationId xmlns:a16="http://schemas.microsoft.com/office/drawing/2014/main" id="{59820EDF-943D-33A5-4C5F-78362FEBFE9F}"/>
              </a:ext>
            </a:extLst>
          </p:cNvPr>
          <p:cNvSpPr/>
          <p:nvPr/>
        </p:nvSpPr>
        <p:spPr>
          <a:xfrm rot="16200000">
            <a:off x="3528064" y="318653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238;p17">
            <a:extLst>
              <a:ext uri="{FF2B5EF4-FFF2-40B4-BE49-F238E27FC236}">
                <a16:creationId xmlns:a16="http://schemas.microsoft.com/office/drawing/2014/main" id="{EF9BFF83-E138-38D0-7272-B879094CF176}"/>
              </a:ext>
            </a:extLst>
          </p:cNvPr>
          <p:cNvSpPr/>
          <p:nvPr/>
        </p:nvSpPr>
        <p:spPr>
          <a:xfrm rot="16200000">
            <a:off x="3866623" y="318658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239;p17">
            <a:extLst>
              <a:ext uri="{FF2B5EF4-FFF2-40B4-BE49-F238E27FC236}">
                <a16:creationId xmlns:a16="http://schemas.microsoft.com/office/drawing/2014/main" id="{0C943664-26BE-B694-11A3-F3753F34428A}"/>
              </a:ext>
            </a:extLst>
          </p:cNvPr>
          <p:cNvSpPr/>
          <p:nvPr/>
        </p:nvSpPr>
        <p:spPr>
          <a:xfrm rot="16200000">
            <a:off x="3189436" y="345679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240;p17">
            <a:extLst>
              <a:ext uri="{FF2B5EF4-FFF2-40B4-BE49-F238E27FC236}">
                <a16:creationId xmlns:a16="http://schemas.microsoft.com/office/drawing/2014/main" id="{A0B1395F-9439-39F0-60E8-513C2720A4D6}"/>
              </a:ext>
            </a:extLst>
          </p:cNvPr>
          <p:cNvSpPr/>
          <p:nvPr/>
        </p:nvSpPr>
        <p:spPr>
          <a:xfrm rot="16200000">
            <a:off x="3527995" y="345679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241;p17">
            <a:extLst>
              <a:ext uri="{FF2B5EF4-FFF2-40B4-BE49-F238E27FC236}">
                <a16:creationId xmlns:a16="http://schemas.microsoft.com/office/drawing/2014/main" id="{88C1728B-D462-961F-F989-F0B194023FC8}"/>
              </a:ext>
            </a:extLst>
          </p:cNvPr>
          <p:cNvSpPr/>
          <p:nvPr/>
        </p:nvSpPr>
        <p:spPr>
          <a:xfrm rot="16200000">
            <a:off x="3866623" y="345679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242;p17">
            <a:extLst>
              <a:ext uri="{FF2B5EF4-FFF2-40B4-BE49-F238E27FC236}">
                <a16:creationId xmlns:a16="http://schemas.microsoft.com/office/drawing/2014/main" id="{2307EB90-FBD4-998E-B997-D35C3FE1AD8F}"/>
              </a:ext>
            </a:extLst>
          </p:cNvPr>
          <p:cNvSpPr/>
          <p:nvPr/>
        </p:nvSpPr>
        <p:spPr>
          <a:xfrm rot="16200000">
            <a:off x="3189436" y="372705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243;p17">
            <a:extLst>
              <a:ext uri="{FF2B5EF4-FFF2-40B4-BE49-F238E27FC236}">
                <a16:creationId xmlns:a16="http://schemas.microsoft.com/office/drawing/2014/main" id="{97818041-50CF-04A4-A036-54143DD3F307}"/>
              </a:ext>
            </a:extLst>
          </p:cNvPr>
          <p:cNvSpPr/>
          <p:nvPr/>
        </p:nvSpPr>
        <p:spPr>
          <a:xfrm rot="16200000">
            <a:off x="3528064" y="372699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44;p17">
            <a:extLst>
              <a:ext uri="{FF2B5EF4-FFF2-40B4-BE49-F238E27FC236}">
                <a16:creationId xmlns:a16="http://schemas.microsoft.com/office/drawing/2014/main" id="{CF0D0FEF-741A-DBA7-49A6-59DACE297AF1}"/>
              </a:ext>
            </a:extLst>
          </p:cNvPr>
          <p:cNvSpPr/>
          <p:nvPr/>
        </p:nvSpPr>
        <p:spPr>
          <a:xfrm rot="16200000">
            <a:off x="3866623" y="372705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245;p17">
            <a:extLst>
              <a:ext uri="{FF2B5EF4-FFF2-40B4-BE49-F238E27FC236}">
                <a16:creationId xmlns:a16="http://schemas.microsoft.com/office/drawing/2014/main" id="{16829285-69A4-2DEA-98E5-C3C5E65856FC}"/>
              </a:ext>
            </a:extLst>
          </p:cNvPr>
          <p:cNvSpPr/>
          <p:nvPr/>
        </p:nvSpPr>
        <p:spPr>
          <a:xfrm rot="16200000">
            <a:off x="3189436" y="39972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246;p17">
            <a:extLst>
              <a:ext uri="{FF2B5EF4-FFF2-40B4-BE49-F238E27FC236}">
                <a16:creationId xmlns:a16="http://schemas.microsoft.com/office/drawing/2014/main" id="{FEB8EACE-5EB2-14C7-FBB8-B9D2F27715E5}"/>
              </a:ext>
            </a:extLst>
          </p:cNvPr>
          <p:cNvSpPr/>
          <p:nvPr/>
        </p:nvSpPr>
        <p:spPr>
          <a:xfrm rot="16200000">
            <a:off x="3528064" y="39972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247;p17">
            <a:extLst>
              <a:ext uri="{FF2B5EF4-FFF2-40B4-BE49-F238E27FC236}">
                <a16:creationId xmlns:a16="http://schemas.microsoft.com/office/drawing/2014/main" id="{84538E8E-A53A-ED7D-C564-57D63C803999}"/>
              </a:ext>
            </a:extLst>
          </p:cNvPr>
          <p:cNvSpPr/>
          <p:nvPr/>
        </p:nvSpPr>
        <p:spPr>
          <a:xfrm rot="16200000">
            <a:off x="3866693" y="399731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248;p17">
            <a:extLst>
              <a:ext uri="{FF2B5EF4-FFF2-40B4-BE49-F238E27FC236}">
                <a16:creationId xmlns:a16="http://schemas.microsoft.com/office/drawing/2014/main" id="{80FC1655-3831-50D2-DFB6-0BBA6A71EDC4}"/>
              </a:ext>
            </a:extLst>
          </p:cNvPr>
          <p:cNvSpPr/>
          <p:nvPr/>
        </p:nvSpPr>
        <p:spPr>
          <a:xfrm rot="16200000">
            <a:off x="4205318" y="237523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249;p17">
            <a:extLst>
              <a:ext uri="{FF2B5EF4-FFF2-40B4-BE49-F238E27FC236}">
                <a16:creationId xmlns:a16="http://schemas.microsoft.com/office/drawing/2014/main" id="{80D1CF3D-6782-6964-4498-9A6509A077EE}"/>
              </a:ext>
            </a:extLst>
          </p:cNvPr>
          <p:cNvSpPr/>
          <p:nvPr/>
        </p:nvSpPr>
        <p:spPr>
          <a:xfrm rot="16200000">
            <a:off x="4205387" y="264550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250;p17">
            <a:extLst>
              <a:ext uri="{FF2B5EF4-FFF2-40B4-BE49-F238E27FC236}">
                <a16:creationId xmlns:a16="http://schemas.microsoft.com/office/drawing/2014/main" id="{BD45BFC8-5727-3FE8-CD9E-B5F50BBAA4F7}"/>
              </a:ext>
            </a:extLst>
          </p:cNvPr>
          <p:cNvSpPr/>
          <p:nvPr/>
        </p:nvSpPr>
        <p:spPr>
          <a:xfrm rot="16200000">
            <a:off x="4205318" y="291570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251;p17">
            <a:extLst>
              <a:ext uri="{FF2B5EF4-FFF2-40B4-BE49-F238E27FC236}">
                <a16:creationId xmlns:a16="http://schemas.microsoft.com/office/drawing/2014/main" id="{78DFCAF2-AFA2-F604-D14C-7DCEFEF79458}"/>
              </a:ext>
            </a:extLst>
          </p:cNvPr>
          <p:cNvSpPr/>
          <p:nvPr/>
        </p:nvSpPr>
        <p:spPr>
          <a:xfrm rot="16200000">
            <a:off x="4205318" y="318596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252;p17">
            <a:extLst>
              <a:ext uri="{FF2B5EF4-FFF2-40B4-BE49-F238E27FC236}">
                <a16:creationId xmlns:a16="http://schemas.microsoft.com/office/drawing/2014/main" id="{A302196D-40CA-5B70-0A6B-D45FAEC52A15}"/>
              </a:ext>
            </a:extLst>
          </p:cNvPr>
          <p:cNvSpPr/>
          <p:nvPr/>
        </p:nvSpPr>
        <p:spPr>
          <a:xfrm rot="16200000">
            <a:off x="4205318" y="345617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253;p17">
            <a:extLst>
              <a:ext uri="{FF2B5EF4-FFF2-40B4-BE49-F238E27FC236}">
                <a16:creationId xmlns:a16="http://schemas.microsoft.com/office/drawing/2014/main" id="{1007595F-9FE7-0B0A-FE06-5B20A3001F0E}"/>
              </a:ext>
            </a:extLst>
          </p:cNvPr>
          <p:cNvSpPr/>
          <p:nvPr/>
        </p:nvSpPr>
        <p:spPr>
          <a:xfrm rot="16200000">
            <a:off x="4205318" y="372643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254;p17">
            <a:extLst>
              <a:ext uri="{FF2B5EF4-FFF2-40B4-BE49-F238E27FC236}">
                <a16:creationId xmlns:a16="http://schemas.microsoft.com/office/drawing/2014/main" id="{9888FAAB-4391-F627-ECB6-45A99EB460E0}"/>
              </a:ext>
            </a:extLst>
          </p:cNvPr>
          <p:cNvSpPr/>
          <p:nvPr/>
        </p:nvSpPr>
        <p:spPr>
          <a:xfrm rot="16200000">
            <a:off x="4205387" y="399669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260;p17">
            <a:extLst>
              <a:ext uri="{FF2B5EF4-FFF2-40B4-BE49-F238E27FC236}">
                <a16:creationId xmlns:a16="http://schemas.microsoft.com/office/drawing/2014/main" id="{A1D04B89-576F-705E-7884-7C881782204F}"/>
              </a:ext>
            </a:extLst>
          </p:cNvPr>
          <p:cNvSpPr/>
          <p:nvPr/>
        </p:nvSpPr>
        <p:spPr>
          <a:xfrm rot="16200000">
            <a:off x="1496360" y="156449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261;p17">
            <a:extLst>
              <a:ext uri="{FF2B5EF4-FFF2-40B4-BE49-F238E27FC236}">
                <a16:creationId xmlns:a16="http://schemas.microsoft.com/office/drawing/2014/main" id="{A79B7BA8-B424-596A-F4CF-1C57B2A53CEC}"/>
              </a:ext>
            </a:extLst>
          </p:cNvPr>
          <p:cNvSpPr/>
          <p:nvPr/>
        </p:nvSpPr>
        <p:spPr>
          <a:xfrm rot="16200000">
            <a:off x="1834919" y="156449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262;p17">
            <a:extLst>
              <a:ext uri="{FF2B5EF4-FFF2-40B4-BE49-F238E27FC236}">
                <a16:creationId xmlns:a16="http://schemas.microsoft.com/office/drawing/2014/main" id="{7669C63F-BD13-DAC3-E9AE-1D2825774F72}"/>
              </a:ext>
            </a:extLst>
          </p:cNvPr>
          <p:cNvSpPr/>
          <p:nvPr/>
        </p:nvSpPr>
        <p:spPr>
          <a:xfrm rot="16200000">
            <a:off x="2173548" y="156449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263;p17">
            <a:extLst>
              <a:ext uri="{FF2B5EF4-FFF2-40B4-BE49-F238E27FC236}">
                <a16:creationId xmlns:a16="http://schemas.microsoft.com/office/drawing/2014/main" id="{F2B63DA9-FDE3-1209-C0AD-EB3636B46CF7}"/>
              </a:ext>
            </a:extLst>
          </p:cNvPr>
          <p:cNvSpPr/>
          <p:nvPr/>
        </p:nvSpPr>
        <p:spPr>
          <a:xfrm rot="16200000">
            <a:off x="2512176" y="156443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264;p17">
            <a:extLst>
              <a:ext uri="{FF2B5EF4-FFF2-40B4-BE49-F238E27FC236}">
                <a16:creationId xmlns:a16="http://schemas.microsoft.com/office/drawing/2014/main" id="{E98FB760-5104-C328-15AC-180182A1F465}"/>
              </a:ext>
            </a:extLst>
          </p:cNvPr>
          <p:cNvSpPr/>
          <p:nvPr/>
        </p:nvSpPr>
        <p:spPr>
          <a:xfrm rot="16200000">
            <a:off x="2850735" y="156449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267;p17">
            <a:extLst>
              <a:ext uri="{FF2B5EF4-FFF2-40B4-BE49-F238E27FC236}">
                <a16:creationId xmlns:a16="http://schemas.microsoft.com/office/drawing/2014/main" id="{E2C37E5F-4D4A-445D-72AB-E2B58F8B77E9}"/>
              </a:ext>
            </a:extLst>
          </p:cNvPr>
          <p:cNvSpPr/>
          <p:nvPr/>
        </p:nvSpPr>
        <p:spPr>
          <a:xfrm rot="16200000">
            <a:off x="1496360" y="183469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268;p17">
            <a:extLst>
              <a:ext uri="{FF2B5EF4-FFF2-40B4-BE49-F238E27FC236}">
                <a16:creationId xmlns:a16="http://schemas.microsoft.com/office/drawing/2014/main" id="{C2283CA3-0E3B-9B00-EFDD-EAB48139BF41}"/>
              </a:ext>
            </a:extLst>
          </p:cNvPr>
          <p:cNvSpPr/>
          <p:nvPr/>
        </p:nvSpPr>
        <p:spPr>
          <a:xfrm rot="16200000">
            <a:off x="1834989" y="183475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269;p17">
            <a:extLst>
              <a:ext uri="{FF2B5EF4-FFF2-40B4-BE49-F238E27FC236}">
                <a16:creationId xmlns:a16="http://schemas.microsoft.com/office/drawing/2014/main" id="{E1DCC835-E093-AB5A-AC14-1D59E0DF85E1}"/>
              </a:ext>
            </a:extLst>
          </p:cNvPr>
          <p:cNvSpPr/>
          <p:nvPr/>
        </p:nvSpPr>
        <p:spPr>
          <a:xfrm rot="16200000">
            <a:off x="2173548" y="183469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270;p17">
            <a:extLst>
              <a:ext uri="{FF2B5EF4-FFF2-40B4-BE49-F238E27FC236}">
                <a16:creationId xmlns:a16="http://schemas.microsoft.com/office/drawing/2014/main" id="{00F6B0AB-05E0-6236-462D-E3B25CE00DD6}"/>
              </a:ext>
            </a:extLst>
          </p:cNvPr>
          <p:cNvSpPr/>
          <p:nvPr/>
        </p:nvSpPr>
        <p:spPr>
          <a:xfrm rot="16200000">
            <a:off x="2512176" y="183469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271;p17">
            <a:extLst>
              <a:ext uri="{FF2B5EF4-FFF2-40B4-BE49-F238E27FC236}">
                <a16:creationId xmlns:a16="http://schemas.microsoft.com/office/drawing/2014/main" id="{41CCD402-30C4-7A80-8781-2BD7B9CB55F3}"/>
              </a:ext>
            </a:extLst>
          </p:cNvPr>
          <p:cNvSpPr/>
          <p:nvPr/>
        </p:nvSpPr>
        <p:spPr>
          <a:xfrm rot="16200000">
            <a:off x="2850804" y="183475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274;p17">
            <a:extLst>
              <a:ext uri="{FF2B5EF4-FFF2-40B4-BE49-F238E27FC236}">
                <a16:creationId xmlns:a16="http://schemas.microsoft.com/office/drawing/2014/main" id="{D79B259F-ED87-C55D-C415-EE2E9FB20D3C}"/>
              </a:ext>
            </a:extLst>
          </p:cNvPr>
          <p:cNvSpPr/>
          <p:nvPr/>
        </p:nvSpPr>
        <p:spPr>
          <a:xfrm rot="16200000">
            <a:off x="1496360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275;p17">
            <a:extLst>
              <a:ext uri="{FF2B5EF4-FFF2-40B4-BE49-F238E27FC236}">
                <a16:creationId xmlns:a16="http://schemas.microsoft.com/office/drawing/2014/main" id="{3F820D78-E5B3-740E-9D83-D0992BEC3F72}"/>
              </a:ext>
            </a:extLst>
          </p:cNvPr>
          <p:cNvSpPr/>
          <p:nvPr/>
        </p:nvSpPr>
        <p:spPr>
          <a:xfrm rot="16200000">
            <a:off x="1834919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276;p17">
            <a:extLst>
              <a:ext uri="{FF2B5EF4-FFF2-40B4-BE49-F238E27FC236}">
                <a16:creationId xmlns:a16="http://schemas.microsoft.com/office/drawing/2014/main" id="{93EFDABA-1EBC-2149-2E76-D9ABD66576D4}"/>
              </a:ext>
            </a:extLst>
          </p:cNvPr>
          <p:cNvSpPr/>
          <p:nvPr/>
        </p:nvSpPr>
        <p:spPr>
          <a:xfrm rot="16200000">
            <a:off x="2173548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277;p17">
            <a:extLst>
              <a:ext uri="{FF2B5EF4-FFF2-40B4-BE49-F238E27FC236}">
                <a16:creationId xmlns:a16="http://schemas.microsoft.com/office/drawing/2014/main" id="{07A012BF-8BEF-AC0C-7DF7-7DA65B9216CC}"/>
              </a:ext>
            </a:extLst>
          </p:cNvPr>
          <p:cNvSpPr/>
          <p:nvPr/>
        </p:nvSpPr>
        <p:spPr>
          <a:xfrm rot="16200000">
            <a:off x="2512107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278;p17">
            <a:extLst>
              <a:ext uri="{FF2B5EF4-FFF2-40B4-BE49-F238E27FC236}">
                <a16:creationId xmlns:a16="http://schemas.microsoft.com/office/drawing/2014/main" id="{BE500636-3A37-00CA-F01E-0713059EEA95}"/>
              </a:ext>
            </a:extLst>
          </p:cNvPr>
          <p:cNvSpPr/>
          <p:nvPr/>
        </p:nvSpPr>
        <p:spPr>
          <a:xfrm rot="16200000">
            <a:off x="2850735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279;p17">
            <a:extLst>
              <a:ext uri="{FF2B5EF4-FFF2-40B4-BE49-F238E27FC236}">
                <a16:creationId xmlns:a16="http://schemas.microsoft.com/office/drawing/2014/main" id="{B2536CDC-B4B3-16F4-84D5-8352D326E01C}"/>
              </a:ext>
            </a:extLst>
          </p:cNvPr>
          <p:cNvSpPr/>
          <p:nvPr/>
        </p:nvSpPr>
        <p:spPr>
          <a:xfrm rot="16200000">
            <a:off x="3189436" y="15645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280;p17">
            <a:extLst>
              <a:ext uri="{FF2B5EF4-FFF2-40B4-BE49-F238E27FC236}">
                <a16:creationId xmlns:a16="http://schemas.microsoft.com/office/drawing/2014/main" id="{712F3F3F-84BB-6A98-9873-44C6A10EBA87}"/>
              </a:ext>
            </a:extLst>
          </p:cNvPr>
          <p:cNvSpPr/>
          <p:nvPr/>
        </p:nvSpPr>
        <p:spPr>
          <a:xfrm rot="16200000">
            <a:off x="3528064" y="156446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281;p17">
            <a:extLst>
              <a:ext uri="{FF2B5EF4-FFF2-40B4-BE49-F238E27FC236}">
                <a16:creationId xmlns:a16="http://schemas.microsoft.com/office/drawing/2014/main" id="{BD69A8A6-DFC2-4BE7-A087-8C9940FA3D66}"/>
              </a:ext>
            </a:extLst>
          </p:cNvPr>
          <p:cNvSpPr/>
          <p:nvPr/>
        </p:nvSpPr>
        <p:spPr>
          <a:xfrm rot="16200000">
            <a:off x="3866623" y="15645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282;p17">
            <a:extLst>
              <a:ext uri="{FF2B5EF4-FFF2-40B4-BE49-F238E27FC236}">
                <a16:creationId xmlns:a16="http://schemas.microsoft.com/office/drawing/2014/main" id="{B2F8A920-B02C-DD6E-2ECA-0D833711CFD5}"/>
              </a:ext>
            </a:extLst>
          </p:cNvPr>
          <p:cNvSpPr/>
          <p:nvPr/>
        </p:nvSpPr>
        <p:spPr>
          <a:xfrm rot="16200000">
            <a:off x="3189436" y="183473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283;p17">
            <a:extLst>
              <a:ext uri="{FF2B5EF4-FFF2-40B4-BE49-F238E27FC236}">
                <a16:creationId xmlns:a16="http://schemas.microsoft.com/office/drawing/2014/main" id="{04430626-3CE1-97E7-4715-4D87F838AE78}"/>
              </a:ext>
            </a:extLst>
          </p:cNvPr>
          <p:cNvSpPr/>
          <p:nvPr/>
        </p:nvSpPr>
        <p:spPr>
          <a:xfrm rot="16200000">
            <a:off x="3528064" y="183473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284;p17">
            <a:extLst>
              <a:ext uri="{FF2B5EF4-FFF2-40B4-BE49-F238E27FC236}">
                <a16:creationId xmlns:a16="http://schemas.microsoft.com/office/drawing/2014/main" id="{137AFA59-8356-FF6D-0DFB-A5D0D1A85A1B}"/>
              </a:ext>
            </a:extLst>
          </p:cNvPr>
          <p:cNvSpPr/>
          <p:nvPr/>
        </p:nvSpPr>
        <p:spPr>
          <a:xfrm rot="16200000">
            <a:off x="3866693" y="183478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285;p17">
            <a:extLst>
              <a:ext uri="{FF2B5EF4-FFF2-40B4-BE49-F238E27FC236}">
                <a16:creationId xmlns:a16="http://schemas.microsoft.com/office/drawing/2014/main" id="{A9FA5D8B-6160-C5A2-C816-72621B97A9DA}"/>
              </a:ext>
            </a:extLst>
          </p:cNvPr>
          <p:cNvSpPr/>
          <p:nvPr/>
        </p:nvSpPr>
        <p:spPr>
          <a:xfrm rot="16200000">
            <a:off x="3189436" y="210499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286;p17">
            <a:extLst>
              <a:ext uri="{FF2B5EF4-FFF2-40B4-BE49-F238E27FC236}">
                <a16:creationId xmlns:a16="http://schemas.microsoft.com/office/drawing/2014/main" id="{B4285634-0ACA-03F1-00F0-63D5D925558D}"/>
              </a:ext>
            </a:extLst>
          </p:cNvPr>
          <p:cNvSpPr/>
          <p:nvPr/>
        </p:nvSpPr>
        <p:spPr>
          <a:xfrm rot="16200000">
            <a:off x="3527995" y="210499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287;p17">
            <a:extLst>
              <a:ext uri="{FF2B5EF4-FFF2-40B4-BE49-F238E27FC236}">
                <a16:creationId xmlns:a16="http://schemas.microsoft.com/office/drawing/2014/main" id="{9B611025-8B80-E58A-46C2-5621B99CDA6E}"/>
              </a:ext>
            </a:extLst>
          </p:cNvPr>
          <p:cNvSpPr/>
          <p:nvPr/>
        </p:nvSpPr>
        <p:spPr>
          <a:xfrm rot="16200000">
            <a:off x="3866623" y="210499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288;p17">
            <a:extLst>
              <a:ext uri="{FF2B5EF4-FFF2-40B4-BE49-F238E27FC236}">
                <a16:creationId xmlns:a16="http://schemas.microsoft.com/office/drawing/2014/main" id="{F3A622FE-C4AD-148C-7437-25F4AEABA6CE}"/>
              </a:ext>
            </a:extLst>
          </p:cNvPr>
          <p:cNvSpPr/>
          <p:nvPr/>
        </p:nvSpPr>
        <p:spPr>
          <a:xfrm rot="16200000">
            <a:off x="4205318" y="156390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289;p17">
            <a:extLst>
              <a:ext uri="{FF2B5EF4-FFF2-40B4-BE49-F238E27FC236}">
                <a16:creationId xmlns:a16="http://schemas.microsoft.com/office/drawing/2014/main" id="{6F834B04-D6E5-36DC-D95C-9FE237DFBEE6}"/>
              </a:ext>
            </a:extLst>
          </p:cNvPr>
          <p:cNvSpPr/>
          <p:nvPr/>
        </p:nvSpPr>
        <p:spPr>
          <a:xfrm rot="16200000">
            <a:off x="4205387" y="183416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290;p17">
            <a:extLst>
              <a:ext uri="{FF2B5EF4-FFF2-40B4-BE49-F238E27FC236}">
                <a16:creationId xmlns:a16="http://schemas.microsoft.com/office/drawing/2014/main" id="{9137424B-DE70-F68D-C518-A24E46563FA8}"/>
              </a:ext>
            </a:extLst>
          </p:cNvPr>
          <p:cNvSpPr/>
          <p:nvPr/>
        </p:nvSpPr>
        <p:spPr>
          <a:xfrm rot="16200000">
            <a:off x="4205318" y="210437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294;p17">
            <a:extLst>
              <a:ext uri="{FF2B5EF4-FFF2-40B4-BE49-F238E27FC236}">
                <a16:creationId xmlns:a16="http://schemas.microsoft.com/office/drawing/2014/main" id="{94ACF450-ED37-4DC6-9D37-A0CAAC212E37}"/>
              </a:ext>
            </a:extLst>
          </p:cNvPr>
          <p:cNvSpPr txBox="1"/>
          <p:nvPr/>
        </p:nvSpPr>
        <p:spPr>
          <a:xfrm>
            <a:off x="1452479" y="1252972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6" name="Google Shape;295;p17">
            <a:extLst>
              <a:ext uri="{FF2B5EF4-FFF2-40B4-BE49-F238E27FC236}">
                <a16:creationId xmlns:a16="http://schemas.microsoft.com/office/drawing/2014/main" id="{8E0DB5F8-95C4-4C9D-070C-9D350883036A}"/>
              </a:ext>
            </a:extLst>
          </p:cNvPr>
          <p:cNvSpPr txBox="1"/>
          <p:nvPr/>
        </p:nvSpPr>
        <p:spPr>
          <a:xfrm>
            <a:off x="1791129" y="1252960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9" name="Google Shape;296;p17">
            <a:extLst>
              <a:ext uri="{FF2B5EF4-FFF2-40B4-BE49-F238E27FC236}">
                <a16:creationId xmlns:a16="http://schemas.microsoft.com/office/drawing/2014/main" id="{91B6D75E-5E4C-7634-9CFB-2549E79FB8F6}"/>
              </a:ext>
            </a:extLst>
          </p:cNvPr>
          <p:cNvSpPr txBox="1"/>
          <p:nvPr/>
        </p:nvSpPr>
        <p:spPr>
          <a:xfrm>
            <a:off x="2129779" y="1252972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0" name="Google Shape;297;p17">
            <a:extLst>
              <a:ext uri="{FF2B5EF4-FFF2-40B4-BE49-F238E27FC236}">
                <a16:creationId xmlns:a16="http://schemas.microsoft.com/office/drawing/2014/main" id="{A80143FA-82F5-9A30-3A80-17650F32F528}"/>
              </a:ext>
            </a:extLst>
          </p:cNvPr>
          <p:cNvSpPr txBox="1"/>
          <p:nvPr/>
        </p:nvSpPr>
        <p:spPr>
          <a:xfrm>
            <a:off x="2468429" y="1252935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1" name="Google Shape;298;p17">
            <a:extLst>
              <a:ext uri="{FF2B5EF4-FFF2-40B4-BE49-F238E27FC236}">
                <a16:creationId xmlns:a16="http://schemas.microsoft.com/office/drawing/2014/main" id="{95349154-D2F2-5DD9-BA1C-0D9A7B242B04}"/>
              </a:ext>
            </a:extLst>
          </p:cNvPr>
          <p:cNvSpPr txBox="1"/>
          <p:nvPr/>
        </p:nvSpPr>
        <p:spPr>
          <a:xfrm>
            <a:off x="2807079" y="1252972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2" name="Google Shape;299;p17">
            <a:extLst>
              <a:ext uri="{FF2B5EF4-FFF2-40B4-BE49-F238E27FC236}">
                <a16:creationId xmlns:a16="http://schemas.microsoft.com/office/drawing/2014/main" id="{403D12B5-B0CD-CB2B-DEC2-136F751ABCCE}"/>
              </a:ext>
            </a:extLst>
          </p:cNvPr>
          <p:cNvSpPr txBox="1"/>
          <p:nvPr/>
        </p:nvSpPr>
        <p:spPr>
          <a:xfrm>
            <a:off x="3145729" y="1252985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3" name="Google Shape;300;p17">
            <a:extLst>
              <a:ext uri="{FF2B5EF4-FFF2-40B4-BE49-F238E27FC236}">
                <a16:creationId xmlns:a16="http://schemas.microsoft.com/office/drawing/2014/main" id="{A5C915F4-030B-57F7-F627-B3829435B516}"/>
              </a:ext>
            </a:extLst>
          </p:cNvPr>
          <p:cNvSpPr txBox="1"/>
          <p:nvPr/>
        </p:nvSpPr>
        <p:spPr>
          <a:xfrm>
            <a:off x="3484379" y="1252960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4" name="Google Shape;301;p17">
            <a:extLst>
              <a:ext uri="{FF2B5EF4-FFF2-40B4-BE49-F238E27FC236}">
                <a16:creationId xmlns:a16="http://schemas.microsoft.com/office/drawing/2014/main" id="{56CF1888-A2CB-64C4-29A3-1D3E42252FEA}"/>
              </a:ext>
            </a:extLst>
          </p:cNvPr>
          <p:cNvSpPr txBox="1"/>
          <p:nvPr/>
        </p:nvSpPr>
        <p:spPr>
          <a:xfrm>
            <a:off x="3823029" y="1252997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5" name="Google Shape;302;p17">
            <a:extLst>
              <a:ext uri="{FF2B5EF4-FFF2-40B4-BE49-F238E27FC236}">
                <a16:creationId xmlns:a16="http://schemas.microsoft.com/office/drawing/2014/main" id="{F9D03DE4-E81A-E6A4-F5F5-FB76009F295A}"/>
              </a:ext>
            </a:extLst>
          </p:cNvPr>
          <p:cNvSpPr txBox="1"/>
          <p:nvPr/>
        </p:nvSpPr>
        <p:spPr>
          <a:xfrm>
            <a:off x="4161679" y="1252597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7" name="Google Shape;229;p17">
            <a:extLst>
              <a:ext uri="{FF2B5EF4-FFF2-40B4-BE49-F238E27FC236}">
                <a16:creationId xmlns:a16="http://schemas.microsoft.com/office/drawing/2014/main" id="{F03E2916-B6B7-735F-5BF1-B8E660C1D8FB}"/>
              </a:ext>
            </a:extLst>
          </p:cNvPr>
          <p:cNvSpPr/>
          <p:nvPr/>
        </p:nvSpPr>
        <p:spPr>
          <a:xfrm rot="16200000">
            <a:off x="4549375" y="23758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232;p17">
            <a:extLst>
              <a:ext uri="{FF2B5EF4-FFF2-40B4-BE49-F238E27FC236}">
                <a16:creationId xmlns:a16="http://schemas.microsoft.com/office/drawing/2014/main" id="{3C47412F-B04C-3F12-C34D-AD0A099E5D36}"/>
              </a:ext>
            </a:extLst>
          </p:cNvPr>
          <p:cNvSpPr/>
          <p:nvPr/>
        </p:nvSpPr>
        <p:spPr>
          <a:xfrm rot="16200000">
            <a:off x="4549445" y="264612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235;p17">
            <a:extLst>
              <a:ext uri="{FF2B5EF4-FFF2-40B4-BE49-F238E27FC236}">
                <a16:creationId xmlns:a16="http://schemas.microsoft.com/office/drawing/2014/main" id="{11B5C6C9-51C5-87BA-C25B-D3303668ACDE}"/>
              </a:ext>
            </a:extLst>
          </p:cNvPr>
          <p:cNvSpPr/>
          <p:nvPr/>
        </p:nvSpPr>
        <p:spPr>
          <a:xfrm rot="16200000">
            <a:off x="4549375" y="291632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238;p17">
            <a:extLst>
              <a:ext uri="{FF2B5EF4-FFF2-40B4-BE49-F238E27FC236}">
                <a16:creationId xmlns:a16="http://schemas.microsoft.com/office/drawing/2014/main" id="{9B80D39F-AA69-9E39-E5FB-3CEDFC269EF8}"/>
              </a:ext>
            </a:extLst>
          </p:cNvPr>
          <p:cNvSpPr/>
          <p:nvPr/>
        </p:nvSpPr>
        <p:spPr>
          <a:xfrm rot="16200000">
            <a:off x="4549375" y="318658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241;p17">
            <a:extLst>
              <a:ext uri="{FF2B5EF4-FFF2-40B4-BE49-F238E27FC236}">
                <a16:creationId xmlns:a16="http://schemas.microsoft.com/office/drawing/2014/main" id="{3AC05096-E3F7-FE24-CDB0-255815C82AB5}"/>
              </a:ext>
            </a:extLst>
          </p:cNvPr>
          <p:cNvSpPr/>
          <p:nvPr/>
        </p:nvSpPr>
        <p:spPr>
          <a:xfrm rot="16200000">
            <a:off x="4549375" y="345679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244;p17">
            <a:extLst>
              <a:ext uri="{FF2B5EF4-FFF2-40B4-BE49-F238E27FC236}">
                <a16:creationId xmlns:a16="http://schemas.microsoft.com/office/drawing/2014/main" id="{5DDE2059-78FC-21D5-6108-BBD9CED50DA1}"/>
              </a:ext>
            </a:extLst>
          </p:cNvPr>
          <p:cNvSpPr/>
          <p:nvPr/>
        </p:nvSpPr>
        <p:spPr>
          <a:xfrm rot="16200000">
            <a:off x="4549375" y="372705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247;p17">
            <a:extLst>
              <a:ext uri="{FF2B5EF4-FFF2-40B4-BE49-F238E27FC236}">
                <a16:creationId xmlns:a16="http://schemas.microsoft.com/office/drawing/2014/main" id="{3945D016-C92B-FCE0-C55F-40CA1534FB3C}"/>
              </a:ext>
            </a:extLst>
          </p:cNvPr>
          <p:cNvSpPr/>
          <p:nvPr/>
        </p:nvSpPr>
        <p:spPr>
          <a:xfrm rot="16200000">
            <a:off x="4549445" y="399731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248;p17">
            <a:extLst>
              <a:ext uri="{FF2B5EF4-FFF2-40B4-BE49-F238E27FC236}">
                <a16:creationId xmlns:a16="http://schemas.microsoft.com/office/drawing/2014/main" id="{37F92304-5A8E-12EC-223E-6AF7589C5904}"/>
              </a:ext>
            </a:extLst>
          </p:cNvPr>
          <p:cNvSpPr/>
          <p:nvPr/>
        </p:nvSpPr>
        <p:spPr>
          <a:xfrm rot="16200000">
            <a:off x="4985606" y="237523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AFDC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249;p17">
            <a:extLst>
              <a:ext uri="{FF2B5EF4-FFF2-40B4-BE49-F238E27FC236}">
                <a16:creationId xmlns:a16="http://schemas.microsoft.com/office/drawing/2014/main" id="{DEBA7BBB-D5E6-E493-423F-9BB1B0CBA40A}"/>
              </a:ext>
            </a:extLst>
          </p:cNvPr>
          <p:cNvSpPr/>
          <p:nvPr/>
        </p:nvSpPr>
        <p:spPr>
          <a:xfrm rot="16200000">
            <a:off x="4985675" y="264550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250;p17">
            <a:extLst>
              <a:ext uri="{FF2B5EF4-FFF2-40B4-BE49-F238E27FC236}">
                <a16:creationId xmlns:a16="http://schemas.microsoft.com/office/drawing/2014/main" id="{E4B54848-FF37-22EA-D1E8-054EE0A8D72C}"/>
              </a:ext>
            </a:extLst>
          </p:cNvPr>
          <p:cNvSpPr/>
          <p:nvPr/>
        </p:nvSpPr>
        <p:spPr>
          <a:xfrm rot="16200000">
            <a:off x="4985606" y="291570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251;p17">
            <a:extLst>
              <a:ext uri="{FF2B5EF4-FFF2-40B4-BE49-F238E27FC236}">
                <a16:creationId xmlns:a16="http://schemas.microsoft.com/office/drawing/2014/main" id="{94C7BF59-AD5C-6765-04DF-8136B1828073}"/>
              </a:ext>
            </a:extLst>
          </p:cNvPr>
          <p:cNvSpPr/>
          <p:nvPr/>
        </p:nvSpPr>
        <p:spPr>
          <a:xfrm rot="16200000">
            <a:off x="4985606" y="318596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252;p17">
            <a:extLst>
              <a:ext uri="{FF2B5EF4-FFF2-40B4-BE49-F238E27FC236}">
                <a16:creationId xmlns:a16="http://schemas.microsoft.com/office/drawing/2014/main" id="{4AB691EE-8502-BA34-5876-5F4900500E51}"/>
              </a:ext>
            </a:extLst>
          </p:cNvPr>
          <p:cNvSpPr/>
          <p:nvPr/>
        </p:nvSpPr>
        <p:spPr>
          <a:xfrm rot="16200000">
            <a:off x="4985606" y="345617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AFDC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253;p17">
            <a:extLst>
              <a:ext uri="{FF2B5EF4-FFF2-40B4-BE49-F238E27FC236}">
                <a16:creationId xmlns:a16="http://schemas.microsoft.com/office/drawing/2014/main" id="{1AAA122F-00C2-4B52-9B9F-C0F63642026F}"/>
              </a:ext>
            </a:extLst>
          </p:cNvPr>
          <p:cNvSpPr/>
          <p:nvPr/>
        </p:nvSpPr>
        <p:spPr>
          <a:xfrm rot="16200000">
            <a:off x="4985606" y="372643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254;p17">
            <a:extLst>
              <a:ext uri="{FF2B5EF4-FFF2-40B4-BE49-F238E27FC236}">
                <a16:creationId xmlns:a16="http://schemas.microsoft.com/office/drawing/2014/main" id="{D99F81C4-C541-C5DE-CD73-422B7D801C76}"/>
              </a:ext>
            </a:extLst>
          </p:cNvPr>
          <p:cNvSpPr/>
          <p:nvPr/>
        </p:nvSpPr>
        <p:spPr>
          <a:xfrm rot="16200000">
            <a:off x="4985675" y="399669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AFDC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281;p17">
            <a:extLst>
              <a:ext uri="{FF2B5EF4-FFF2-40B4-BE49-F238E27FC236}">
                <a16:creationId xmlns:a16="http://schemas.microsoft.com/office/drawing/2014/main" id="{C4C1B58C-6F16-83A6-D7E5-BF73C499B889}"/>
              </a:ext>
            </a:extLst>
          </p:cNvPr>
          <p:cNvSpPr/>
          <p:nvPr/>
        </p:nvSpPr>
        <p:spPr>
          <a:xfrm rot="16200000">
            <a:off x="4549375" y="15645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284;p17">
            <a:extLst>
              <a:ext uri="{FF2B5EF4-FFF2-40B4-BE49-F238E27FC236}">
                <a16:creationId xmlns:a16="http://schemas.microsoft.com/office/drawing/2014/main" id="{095A53E2-3C8C-B608-41E7-63D99C526EB3}"/>
              </a:ext>
            </a:extLst>
          </p:cNvPr>
          <p:cNvSpPr/>
          <p:nvPr/>
        </p:nvSpPr>
        <p:spPr>
          <a:xfrm rot="16200000">
            <a:off x="4549445" y="183478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287;p17">
            <a:extLst>
              <a:ext uri="{FF2B5EF4-FFF2-40B4-BE49-F238E27FC236}">
                <a16:creationId xmlns:a16="http://schemas.microsoft.com/office/drawing/2014/main" id="{2332F550-13BD-1AC0-A7DC-BCEC30BBBD93}"/>
              </a:ext>
            </a:extLst>
          </p:cNvPr>
          <p:cNvSpPr/>
          <p:nvPr/>
        </p:nvSpPr>
        <p:spPr>
          <a:xfrm rot="16200000">
            <a:off x="4549375" y="210499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288;p17">
            <a:extLst>
              <a:ext uri="{FF2B5EF4-FFF2-40B4-BE49-F238E27FC236}">
                <a16:creationId xmlns:a16="http://schemas.microsoft.com/office/drawing/2014/main" id="{84762D55-A8B4-64F9-460C-353D1115E8E1}"/>
              </a:ext>
            </a:extLst>
          </p:cNvPr>
          <p:cNvSpPr/>
          <p:nvPr/>
        </p:nvSpPr>
        <p:spPr>
          <a:xfrm rot="16200000">
            <a:off x="4985606" y="156390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8A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289;p17">
            <a:extLst>
              <a:ext uri="{FF2B5EF4-FFF2-40B4-BE49-F238E27FC236}">
                <a16:creationId xmlns:a16="http://schemas.microsoft.com/office/drawing/2014/main" id="{D3FC63E9-8705-40A0-F40C-A85D94A55CE1}"/>
              </a:ext>
            </a:extLst>
          </p:cNvPr>
          <p:cNvSpPr/>
          <p:nvPr/>
        </p:nvSpPr>
        <p:spPr>
          <a:xfrm rot="16200000">
            <a:off x="4985675" y="183416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290;p17">
            <a:extLst>
              <a:ext uri="{FF2B5EF4-FFF2-40B4-BE49-F238E27FC236}">
                <a16:creationId xmlns:a16="http://schemas.microsoft.com/office/drawing/2014/main" id="{56706058-D15E-AED1-C025-A389FEB746B1}"/>
              </a:ext>
            </a:extLst>
          </p:cNvPr>
          <p:cNvSpPr/>
          <p:nvPr/>
        </p:nvSpPr>
        <p:spPr>
          <a:xfrm rot="16200000">
            <a:off x="4985606" y="210437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AFDC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300;p17">
            <a:extLst>
              <a:ext uri="{FF2B5EF4-FFF2-40B4-BE49-F238E27FC236}">
                <a16:creationId xmlns:a16="http://schemas.microsoft.com/office/drawing/2014/main" id="{36D0B9A3-C038-F288-FCF0-4438B87C1363}"/>
              </a:ext>
            </a:extLst>
          </p:cNvPr>
          <p:cNvSpPr txBox="1"/>
          <p:nvPr/>
        </p:nvSpPr>
        <p:spPr>
          <a:xfrm>
            <a:off x="4167131" y="1252960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7" name="Google Shape;301;p17">
            <a:extLst>
              <a:ext uri="{FF2B5EF4-FFF2-40B4-BE49-F238E27FC236}">
                <a16:creationId xmlns:a16="http://schemas.microsoft.com/office/drawing/2014/main" id="{FA364938-3B44-520D-89CB-C7FC0DE11F3A}"/>
              </a:ext>
            </a:extLst>
          </p:cNvPr>
          <p:cNvSpPr txBox="1"/>
          <p:nvPr/>
        </p:nvSpPr>
        <p:spPr>
          <a:xfrm>
            <a:off x="4505781" y="1252997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8" name="Google Shape;302;p17">
            <a:extLst>
              <a:ext uri="{FF2B5EF4-FFF2-40B4-BE49-F238E27FC236}">
                <a16:creationId xmlns:a16="http://schemas.microsoft.com/office/drawing/2014/main" id="{2519A141-AAFE-CDD7-457A-1C33B7EDBB70}"/>
              </a:ext>
            </a:extLst>
          </p:cNvPr>
          <p:cNvSpPr txBox="1"/>
          <p:nvPr/>
        </p:nvSpPr>
        <p:spPr>
          <a:xfrm>
            <a:off x="4941967" y="1252597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200" name="Table 199">
            <a:extLst>
              <a:ext uri="{FF2B5EF4-FFF2-40B4-BE49-F238E27FC236}">
                <a16:creationId xmlns:a16="http://schemas.microsoft.com/office/drawing/2014/main" id="{238972F3-B1F5-D432-D443-C00FE8289CAF}"/>
              </a:ext>
            </a:extLst>
          </p:cNvPr>
          <p:cNvGraphicFramePr>
            <a:graphicFrameLocks noGrp="1"/>
          </p:cNvGraphicFramePr>
          <p:nvPr/>
        </p:nvGraphicFramePr>
        <p:xfrm>
          <a:off x="5748936" y="1603162"/>
          <a:ext cx="3842849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3121510403"/>
                    </a:ext>
                  </a:extLst>
                </a:gridCol>
                <a:gridCol w="1119262">
                  <a:extLst>
                    <a:ext uri="{9D8B030D-6E8A-4147-A177-3AD203B41FA5}">
                      <a16:colId xmlns:a16="http://schemas.microsoft.com/office/drawing/2014/main" val="1135284087"/>
                    </a:ext>
                  </a:extLst>
                </a:gridCol>
                <a:gridCol w="407193">
                  <a:extLst>
                    <a:ext uri="{9D8B030D-6E8A-4147-A177-3AD203B41FA5}">
                      <a16:colId xmlns:a16="http://schemas.microsoft.com/office/drawing/2014/main" val="2620431431"/>
                    </a:ext>
                  </a:extLst>
                </a:gridCol>
                <a:gridCol w="1943014">
                  <a:extLst>
                    <a:ext uri="{9D8B030D-6E8A-4147-A177-3AD203B41FA5}">
                      <a16:colId xmlns:a16="http://schemas.microsoft.com/office/drawing/2014/main" val="3045216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8A80"/>
                          </a:solidFill>
                          <a:latin typeface="Montserrat Medium" panose="00000600000000000000" pitchFamily="2" charset="0"/>
                        </a:rPr>
                        <a:t>A :</a:t>
                      </a:r>
                      <a:endParaRPr lang="pt-PT" sz="1050" b="1" dirty="0">
                        <a:solidFill>
                          <a:srgbClr val="FF8A8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8A8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row number</a:t>
                      </a:r>
                      <a:endParaRPr lang="pt-PT" sz="1050" b="1" dirty="0">
                        <a:solidFill>
                          <a:srgbClr val="FF8A8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H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tenure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825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8A80"/>
                          </a:solidFill>
                          <a:latin typeface="Montserrat Medium" panose="00000600000000000000" pitchFamily="2" charset="0"/>
                        </a:rPr>
                        <a:t>B : </a:t>
                      </a:r>
                      <a:endParaRPr lang="pt-PT" sz="1050" b="1" dirty="0">
                        <a:solidFill>
                          <a:srgbClr val="FF8A8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8A8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customer id</a:t>
                      </a:r>
                      <a:endParaRPr lang="pt-PT" sz="1050" b="1" dirty="0">
                        <a:solidFill>
                          <a:srgbClr val="FF8A8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I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balance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85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8A80"/>
                          </a:solidFill>
                          <a:latin typeface="Montserrat Medium" panose="00000600000000000000" pitchFamily="2" charset="0"/>
                        </a:rPr>
                        <a:t>C :</a:t>
                      </a:r>
                      <a:endParaRPr lang="pt-PT" sz="1050" b="1" dirty="0">
                        <a:solidFill>
                          <a:srgbClr val="FF8A8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FF8A8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surname</a:t>
                      </a:r>
                      <a:endParaRPr lang="pt-PT" sz="1050" b="1" dirty="0">
                        <a:solidFill>
                          <a:srgbClr val="FF8A8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J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numOfProducts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047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D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credit score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K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hasCreditCard</a:t>
                      </a:r>
                      <a:endParaRPr lang="en-US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287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E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geography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L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isActiveMember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581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F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gender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M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estimatedSalary</a:t>
                      </a:r>
                      <a:endParaRPr lang="en-US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747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G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age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N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exited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50793"/>
                  </a:ext>
                </a:extLst>
              </a:tr>
            </a:tbl>
          </a:graphicData>
        </a:graphic>
      </p:graphicFrame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CBC87D8-31B1-D17F-FF26-9431A93BD72A}"/>
              </a:ext>
            </a:extLst>
          </p:cNvPr>
          <p:cNvCxnSpPr>
            <a:cxnSpLocks/>
          </p:cNvCxnSpPr>
          <p:nvPr/>
        </p:nvCxnSpPr>
        <p:spPr>
          <a:xfrm flipV="1">
            <a:off x="4870704" y="1188720"/>
            <a:ext cx="0" cy="314553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48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Converting input types</a:t>
            </a:r>
            <a:endParaRPr dirty="0"/>
          </a:p>
        </p:txBody>
      </p:sp>
      <p:sp>
        <p:nvSpPr>
          <p:cNvPr id="211" name="Google Shape;255;p17">
            <a:extLst>
              <a:ext uri="{FF2B5EF4-FFF2-40B4-BE49-F238E27FC236}">
                <a16:creationId xmlns:a16="http://schemas.microsoft.com/office/drawing/2014/main" id="{F4EB9722-F148-8F17-6D0D-5CD140E69C2D}"/>
              </a:ext>
            </a:extLst>
          </p:cNvPr>
          <p:cNvSpPr/>
          <p:nvPr/>
        </p:nvSpPr>
        <p:spPr>
          <a:xfrm>
            <a:off x="872490" y="1787325"/>
            <a:ext cx="956966" cy="2972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 panose="00000600000000000000" pitchFamily="2" charset="0"/>
                <a:ea typeface="Calibri"/>
                <a:cs typeface="Calibri"/>
                <a:sym typeface="Calibri"/>
              </a:rPr>
              <a:t>Male</a:t>
            </a:r>
            <a:endParaRPr sz="1200" dirty="0">
              <a:solidFill>
                <a:schemeClr val="dk1"/>
              </a:solidFill>
              <a:latin typeface="Montserrat Medium" panose="000006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91;p17">
            <a:extLst>
              <a:ext uri="{FF2B5EF4-FFF2-40B4-BE49-F238E27FC236}">
                <a16:creationId xmlns:a16="http://schemas.microsoft.com/office/drawing/2014/main" id="{14951BEE-41BF-666C-7F0E-0BF57307AEFE}"/>
              </a:ext>
            </a:extLst>
          </p:cNvPr>
          <p:cNvSpPr txBox="1"/>
          <p:nvPr/>
        </p:nvSpPr>
        <p:spPr>
          <a:xfrm>
            <a:off x="872490" y="1337326"/>
            <a:ext cx="956966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Gender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4" name="Google Shape;255;p17">
            <a:extLst>
              <a:ext uri="{FF2B5EF4-FFF2-40B4-BE49-F238E27FC236}">
                <a16:creationId xmlns:a16="http://schemas.microsoft.com/office/drawing/2014/main" id="{429B6FDD-28A9-47F4-4274-63CDBF200169}"/>
              </a:ext>
            </a:extLst>
          </p:cNvPr>
          <p:cNvSpPr/>
          <p:nvPr/>
        </p:nvSpPr>
        <p:spPr>
          <a:xfrm>
            <a:off x="872490" y="2204508"/>
            <a:ext cx="956966" cy="2972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 panose="00000600000000000000" pitchFamily="2" charset="0"/>
                <a:ea typeface="Calibri"/>
                <a:cs typeface="Calibri"/>
                <a:sym typeface="Calibri"/>
              </a:rPr>
              <a:t>Female</a:t>
            </a:r>
            <a:endParaRPr sz="1200" dirty="0">
              <a:solidFill>
                <a:schemeClr val="dk1"/>
              </a:solidFill>
              <a:latin typeface="Montserrat Medium" panose="000006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55;p17">
            <a:extLst>
              <a:ext uri="{FF2B5EF4-FFF2-40B4-BE49-F238E27FC236}">
                <a16:creationId xmlns:a16="http://schemas.microsoft.com/office/drawing/2014/main" id="{7DF2B621-914B-1F5D-0D2D-F7582A7B7F62}"/>
              </a:ext>
            </a:extLst>
          </p:cNvPr>
          <p:cNvSpPr/>
          <p:nvPr/>
        </p:nvSpPr>
        <p:spPr>
          <a:xfrm>
            <a:off x="872490" y="2621691"/>
            <a:ext cx="956966" cy="2972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 panose="00000600000000000000" pitchFamily="2" charset="0"/>
                <a:ea typeface="Calibri"/>
                <a:cs typeface="Calibri"/>
                <a:sym typeface="Calibri"/>
              </a:rPr>
              <a:t>Female</a:t>
            </a:r>
            <a:endParaRPr sz="1200" dirty="0">
              <a:solidFill>
                <a:schemeClr val="dk1"/>
              </a:solidFill>
              <a:latin typeface="Montserrat Medium" panose="000006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55;p17">
            <a:extLst>
              <a:ext uri="{FF2B5EF4-FFF2-40B4-BE49-F238E27FC236}">
                <a16:creationId xmlns:a16="http://schemas.microsoft.com/office/drawing/2014/main" id="{BC51AC4F-F7B6-A25A-224F-FE4523EB255F}"/>
              </a:ext>
            </a:extLst>
          </p:cNvPr>
          <p:cNvSpPr/>
          <p:nvPr/>
        </p:nvSpPr>
        <p:spPr>
          <a:xfrm>
            <a:off x="872490" y="3038874"/>
            <a:ext cx="956966" cy="2972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 panose="00000600000000000000" pitchFamily="2" charset="0"/>
                <a:ea typeface="Calibri"/>
                <a:cs typeface="Calibri"/>
                <a:sym typeface="Calibri"/>
              </a:rPr>
              <a:t>Male</a:t>
            </a:r>
            <a:endParaRPr sz="1200" dirty="0">
              <a:solidFill>
                <a:schemeClr val="dk1"/>
              </a:solidFill>
              <a:latin typeface="Montserrat Medium" panose="000006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55;p17">
            <a:extLst>
              <a:ext uri="{FF2B5EF4-FFF2-40B4-BE49-F238E27FC236}">
                <a16:creationId xmlns:a16="http://schemas.microsoft.com/office/drawing/2014/main" id="{E6F44CA5-CE7E-63CC-BAAE-A12978361599}"/>
              </a:ext>
            </a:extLst>
          </p:cNvPr>
          <p:cNvSpPr/>
          <p:nvPr/>
        </p:nvSpPr>
        <p:spPr>
          <a:xfrm>
            <a:off x="872490" y="3456057"/>
            <a:ext cx="956966" cy="2972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 panose="00000600000000000000" pitchFamily="2" charset="0"/>
                <a:ea typeface="Calibri"/>
                <a:cs typeface="Calibri"/>
                <a:sym typeface="Calibri"/>
              </a:rPr>
              <a:t>Male</a:t>
            </a:r>
            <a:endParaRPr sz="1200" dirty="0">
              <a:solidFill>
                <a:schemeClr val="dk1"/>
              </a:solidFill>
              <a:latin typeface="Montserrat Medium" panose="000006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55;p17">
            <a:extLst>
              <a:ext uri="{FF2B5EF4-FFF2-40B4-BE49-F238E27FC236}">
                <a16:creationId xmlns:a16="http://schemas.microsoft.com/office/drawing/2014/main" id="{3F5D7C7D-C93A-4421-ADDD-B62CBD47DA8F}"/>
              </a:ext>
            </a:extLst>
          </p:cNvPr>
          <p:cNvSpPr/>
          <p:nvPr/>
        </p:nvSpPr>
        <p:spPr>
          <a:xfrm>
            <a:off x="872490" y="3873240"/>
            <a:ext cx="956966" cy="2972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 panose="00000600000000000000" pitchFamily="2" charset="0"/>
                <a:ea typeface="Calibri"/>
                <a:cs typeface="Calibri"/>
                <a:sym typeface="Calibri"/>
              </a:rPr>
              <a:t>Female</a:t>
            </a:r>
            <a:endParaRPr sz="1200" dirty="0">
              <a:solidFill>
                <a:schemeClr val="dk1"/>
              </a:solidFill>
              <a:latin typeface="Montserrat Medium" panose="000006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00" name="Arrow: Right 299">
            <a:extLst>
              <a:ext uri="{FF2B5EF4-FFF2-40B4-BE49-F238E27FC236}">
                <a16:creationId xmlns:a16="http://schemas.microsoft.com/office/drawing/2014/main" id="{CCB68FBD-D864-BAAF-96DF-BD467A357FE8}"/>
              </a:ext>
            </a:extLst>
          </p:cNvPr>
          <p:cNvSpPr/>
          <p:nvPr/>
        </p:nvSpPr>
        <p:spPr>
          <a:xfrm>
            <a:off x="2128963" y="2738102"/>
            <a:ext cx="607219" cy="300772"/>
          </a:xfrm>
          <a:prstGeom prst="rightArrow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Google Shape;255;p17">
            <a:extLst>
              <a:ext uri="{FF2B5EF4-FFF2-40B4-BE49-F238E27FC236}">
                <a16:creationId xmlns:a16="http://schemas.microsoft.com/office/drawing/2014/main" id="{5656D73D-B652-7A41-A0AC-08BA6A1B02BC}"/>
              </a:ext>
            </a:extLst>
          </p:cNvPr>
          <p:cNvSpPr/>
          <p:nvPr/>
        </p:nvSpPr>
        <p:spPr>
          <a:xfrm>
            <a:off x="3035689" y="1787325"/>
            <a:ext cx="956966" cy="2972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 panose="00000600000000000000" pitchFamily="2" charset="0"/>
                <a:ea typeface="Calibri"/>
                <a:cs typeface="Calibri"/>
                <a:sym typeface="Calibri"/>
              </a:rPr>
              <a:t>1</a:t>
            </a:r>
            <a:endParaRPr sz="1200" dirty="0">
              <a:solidFill>
                <a:schemeClr val="dk1"/>
              </a:solidFill>
              <a:latin typeface="Montserrat Medium" panose="000006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291;p17">
            <a:extLst>
              <a:ext uri="{FF2B5EF4-FFF2-40B4-BE49-F238E27FC236}">
                <a16:creationId xmlns:a16="http://schemas.microsoft.com/office/drawing/2014/main" id="{76B7B749-B201-29DE-1168-D585C4889BCD}"/>
              </a:ext>
            </a:extLst>
          </p:cNvPr>
          <p:cNvSpPr txBox="1"/>
          <p:nvPr/>
        </p:nvSpPr>
        <p:spPr>
          <a:xfrm>
            <a:off x="3035689" y="1337326"/>
            <a:ext cx="956966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Gender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3" name="Google Shape;255;p17">
            <a:extLst>
              <a:ext uri="{FF2B5EF4-FFF2-40B4-BE49-F238E27FC236}">
                <a16:creationId xmlns:a16="http://schemas.microsoft.com/office/drawing/2014/main" id="{AF799FA8-9E7A-2872-BCDC-B5A42D1AD485}"/>
              </a:ext>
            </a:extLst>
          </p:cNvPr>
          <p:cNvSpPr/>
          <p:nvPr/>
        </p:nvSpPr>
        <p:spPr>
          <a:xfrm>
            <a:off x="3035689" y="2204508"/>
            <a:ext cx="956966" cy="2972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 panose="00000600000000000000" pitchFamily="2" charset="0"/>
                <a:ea typeface="Calibri"/>
                <a:cs typeface="Calibri"/>
                <a:sym typeface="Calibri"/>
              </a:rPr>
              <a:t>0</a:t>
            </a:r>
            <a:endParaRPr sz="1200" dirty="0">
              <a:solidFill>
                <a:schemeClr val="dk1"/>
              </a:solidFill>
              <a:latin typeface="Montserrat Medium" panose="000006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255;p17">
            <a:extLst>
              <a:ext uri="{FF2B5EF4-FFF2-40B4-BE49-F238E27FC236}">
                <a16:creationId xmlns:a16="http://schemas.microsoft.com/office/drawing/2014/main" id="{9552ECBF-57BE-7311-AE1D-D22DBA483AD4}"/>
              </a:ext>
            </a:extLst>
          </p:cNvPr>
          <p:cNvSpPr/>
          <p:nvPr/>
        </p:nvSpPr>
        <p:spPr>
          <a:xfrm>
            <a:off x="3035689" y="2621691"/>
            <a:ext cx="956966" cy="2972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 panose="00000600000000000000" pitchFamily="2" charset="0"/>
                <a:ea typeface="Calibri"/>
                <a:cs typeface="Calibri"/>
                <a:sym typeface="Calibri"/>
              </a:rPr>
              <a:t>0</a:t>
            </a:r>
            <a:endParaRPr sz="1200" dirty="0">
              <a:solidFill>
                <a:schemeClr val="dk1"/>
              </a:solidFill>
              <a:latin typeface="Montserrat Medium" panose="000006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255;p17">
            <a:extLst>
              <a:ext uri="{FF2B5EF4-FFF2-40B4-BE49-F238E27FC236}">
                <a16:creationId xmlns:a16="http://schemas.microsoft.com/office/drawing/2014/main" id="{794A5787-395C-D3EC-6C96-9749E4CF3224}"/>
              </a:ext>
            </a:extLst>
          </p:cNvPr>
          <p:cNvSpPr/>
          <p:nvPr/>
        </p:nvSpPr>
        <p:spPr>
          <a:xfrm>
            <a:off x="3035689" y="3038874"/>
            <a:ext cx="956966" cy="2972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 panose="00000600000000000000" pitchFamily="2" charset="0"/>
                <a:ea typeface="Calibri"/>
                <a:cs typeface="Calibri"/>
                <a:sym typeface="Calibri"/>
              </a:rPr>
              <a:t>1</a:t>
            </a:r>
            <a:endParaRPr sz="1200" dirty="0">
              <a:solidFill>
                <a:schemeClr val="dk1"/>
              </a:solidFill>
              <a:latin typeface="Montserrat Medium" panose="000006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255;p17">
            <a:extLst>
              <a:ext uri="{FF2B5EF4-FFF2-40B4-BE49-F238E27FC236}">
                <a16:creationId xmlns:a16="http://schemas.microsoft.com/office/drawing/2014/main" id="{4925C94C-69A8-C922-8573-8B7F20AFA74B}"/>
              </a:ext>
            </a:extLst>
          </p:cNvPr>
          <p:cNvSpPr/>
          <p:nvPr/>
        </p:nvSpPr>
        <p:spPr>
          <a:xfrm>
            <a:off x="3035689" y="3456057"/>
            <a:ext cx="956966" cy="2972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 panose="00000600000000000000" pitchFamily="2" charset="0"/>
                <a:ea typeface="Calibri"/>
                <a:cs typeface="Calibri"/>
                <a:sym typeface="Calibri"/>
              </a:rPr>
              <a:t>0</a:t>
            </a:r>
            <a:endParaRPr sz="1200" dirty="0">
              <a:solidFill>
                <a:schemeClr val="dk1"/>
              </a:solidFill>
              <a:latin typeface="Montserrat Medium" panose="000006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255;p17">
            <a:extLst>
              <a:ext uri="{FF2B5EF4-FFF2-40B4-BE49-F238E27FC236}">
                <a16:creationId xmlns:a16="http://schemas.microsoft.com/office/drawing/2014/main" id="{F45738D2-BAFD-313B-67E6-9685B26E9FEE}"/>
              </a:ext>
            </a:extLst>
          </p:cNvPr>
          <p:cNvSpPr/>
          <p:nvPr/>
        </p:nvSpPr>
        <p:spPr>
          <a:xfrm>
            <a:off x="3035689" y="3873240"/>
            <a:ext cx="956966" cy="2972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 panose="00000600000000000000" pitchFamily="2" charset="0"/>
                <a:ea typeface="Calibri"/>
                <a:cs typeface="Calibri"/>
                <a:sym typeface="Calibri"/>
              </a:rPr>
              <a:t>1</a:t>
            </a:r>
            <a:endParaRPr sz="1200" dirty="0">
              <a:solidFill>
                <a:schemeClr val="dk1"/>
              </a:solidFill>
              <a:latin typeface="Montserrat Medium" panose="000006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255;p17">
            <a:extLst>
              <a:ext uri="{FF2B5EF4-FFF2-40B4-BE49-F238E27FC236}">
                <a16:creationId xmlns:a16="http://schemas.microsoft.com/office/drawing/2014/main" id="{E8EBEE4F-7F03-72AD-39AB-C7F80054FB61}"/>
              </a:ext>
            </a:extLst>
          </p:cNvPr>
          <p:cNvSpPr/>
          <p:nvPr/>
        </p:nvSpPr>
        <p:spPr>
          <a:xfrm>
            <a:off x="5198889" y="1788770"/>
            <a:ext cx="1094752" cy="2972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 panose="00000600000000000000" pitchFamily="2" charset="0"/>
                <a:ea typeface="Calibri"/>
                <a:cs typeface="Calibri"/>
                <a:sym typeface="Calibri"/>
              </a:rPr>
              <a:t>Germany</a:t>
            </a:r>
            <a:endParaRPr sz="1200" dirty="0">
              <a:solidFill>
                <a:schemeClr val="dk1"/>
              </a:solidFill>
              <a:latin typeface="Montserrat Medium" panose="000006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291;p17">
            <a:extLst>
              <a:ext uri="{FF2B5EF4-FFF2-40B4-BE49-F238E27FC236}">
                <a16:creationId xmlns:a16="http://schemas.microsoft.com/office/drawing/2014/main" id="{FCF627B6-3DFF-D01C-EF5B-D3C790E08D05}"/>
              </a:ext>
            </a:extLst>
          </p:cNvPr>
          <p:cNvSpPr txBox="1"/>
          <p:nvPr/>
        </p:nvSpPr>
        <p:spPr>
          <a:xfrm>
            <a:off x="5091602" y="1337326"/>
            <a:ext cx="1316217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Geography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0" name="Google Shape;255;p17">
            <a:extLst>
              <a:ext uri="{FF2B5EF4-FFF2-40B4-BE49-F238E27FC236}">
                <a16:creationId xmlns:a16="http://schemas.microsoft.com/office/drawing/2014/main" id="{527EEC49-F039-EF7C-6A72-0FDA184B67F0}"/>
              </a:ext>
            </a:extLst>
          </p:cNvPr>
          <p:cNvSpPr/>
          <p:nvPr/>
        </p:nvSpPr>
        <p:spPr>
          <a:xfrm>
            <a:off x="5198889" y="2205953"/>
            <a:ext cx="1094752" cy="2972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 panose="00000600000000000000" pitchFamily="2" charset="0"/>
                <a:ea typeface="Calibri"/>
                <a:cs typeface="Calibri"/>
                <a:sym typeface="Calibri"/>
              </a:rPr>
              <a:t>France</a:t>
            </a:r>
            <a:endParaRPr sz="1200" dirty="0">
              <a:solidFill>
                <a:schemeClr val="dk1"/>
              </a:solidFill>
              <a:latin typeface="Montserrat Medium" panose="000006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255;p17">
            <a:extLst>
              <a:ext uri="{FF2B5EF4-FFF2-40B4-BE49-F238E27FC236}">
                <a16:creationId xmlns:a16="http://schemas.microsoft.com/office/drawing/2014/main" id="{F07DA88D-5FBF-E52E-2BFA-7B09E4278673}"/>
              </a:ext>
            </a:extLst>
          </p:cNvPr>
          <p:cNvSpPr/>
          <p:nvPr/>
        </p:nvSpPr>
        <p:spPr>
          <a:xfrm>
            <a:off x="5198889" y="2623136"/>
            <a:ext cx="1094752" cy="2972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 panose="00000600000000000000" pitchFamily="2" charset="0"/>
                <a:ea typeface="Calibri"/>
                <a:cs typeface="Calibri"/>
                <a:sym typeface="Calibri"/>
              </a:rPr>
              <a:t>Spain</a:t>
            </a:r>
            <a:endParaRPr sz="1200" dirty="0">
              <a:solidFill>
                <a:schemeClr val="dk1"/>
              </a:solidFill>
              <a:latin typeface="Montserrat Medium" panose="000006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255;p17">
            <a:extLst>
              <a:ext uri="{FF2B5EF4-FFF2-40B4-BE49-F238E27FC236}">
                <a16:creationId xmlns:a16="http://schemas.microsoft.com/office/drawing/2014/main" id="{94BF68C5-D0FC-D548-9724-150571D4D7DC}"/>
              </a:ext>
            </a:extLst>
          </p:cNvPr>
          <p:cNvSpPr/>
          <p:nvPr/>
        </p:nvSpPr>
        <p:spPr>
          <a:xfrm>
            <a:off x="5198889" y="3040319"/>
            <a:ext cx="1094752" cy="2972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 panose="00000600000000000000" pitchFamily="2" charset="0"/>
                <a:ea typeface="Calibri"/>
                <a:cs typeface="Calibri"/>
                <a:sym typeface="Calibri"/>
              </a:rPr>
              <a:t>Germany</a:t>
            </a:r>
            <a:endParaRPr sz="1200" dirty="0">
              <a:solidFill>
                <a:schemeClr val="dk1"/>
              </a:solidFill>
              <a:latin typeface="Montserrat Medium" panose="000006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255;p17">
            <a:extLst>
              <a:ext uri="{FF2B5EF4-FFF2-40B4-BE49-F238E27FC236}">
                <a16:creationId xmlns:a16="http://schemas.microsoft.com/office/drawing/2014/main" id="{F2DE558D-FCB9-067F-1281-D488A7A017AC}"/>
              </a:ext>
            </a:extLst>
          </p:cNvPr>
          <p:cNvSpPr/>
          <p:nvPr/>
        </p:nvSpPr>
        <p:spPr>
          <a:xfrm>
            <a:off x="5198889" y="3457502"/>
            <a:ext cx="1094752" cy="2972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 panose="00000600000000000000" pitchFamily="2" charset="0"/>
                <a:ea typeface="Calibri"/>
                <a:cs typeface="Calibri"/>
                <a:sym typeface="Calibri"/>
              </a:rPr>
              <a:t>Germany</a:t>
            </a:r>
            <a:endParaRPr sz="1200" dirty="0">
              <a:solidFill>
                <a:schemeClr val="dk1"/>
              </a:solidFill>
              <a:latin typeface="Montserrat Medium" panose="000006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255;p17">
            <a:extLst>
              <a:ext uri="{FF2B5EF4-FFF2-40B4-BE49-F238E27FC236}">
                <a16:creationId xmlns:a16="http://schemas.microsoft.com/office/drawing/2014/main" id="{F6E46511-792C-E979-ADDE-AB7A9D689180}"/>
              </a:ext>
            </a:extLst>
          </p:cNvPr>
          <p:cNvSpPr/>
          <p:nvPr/>
        </p:nvSpPr>
        <p:spPr>
          <a:xfrm>
            <a:off x="5198889" y="3874685"/>
            <a:ext cx="1094752" cy="2972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 panose="00000600000000000000" pitchFamily="2" charset="0"/>
                <a:ea typeface="Calibri"/>
                <a:cs typeface="Calibri"/>
                <a:sym typeface="Calibri"/>
              </a:rPr>
              <a:t>France</a:t>
            </a:r>
            <a:endParaRPr sz="1200" dirty="0">
              <a:solidFill>
                <a:schemeClr val="dk1"/>
              </a:solidFill>
              <a:latin typeface="Montserrat Medium" panose="000006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15" name="Arrow: Right 314">
            <a:extLst>
              <a:ext uri="{FF2B5EF4-FFF2-40B4-BE49-F238E27FC236}">
                <a16:creationId xmlns:a16="http://schemas.microsoft.com/office/drawing/2014/main" id="{60F42EBD-EC3A-0FBC-738C-C629E3985976}"/>
              </a:ext>
            </a:extLst>
          </p:cNvPr>
          <p:cNvSpPr/>
          <p:nvPr/>
        </p:nvSpPr>
        <p:spPr>
          <a:xfrm>
            <a:off x="6527701" y="2739547"/>
            <a:ext cx="607219" cy="300772"/>
          </a:xfrm>
          <a:prstGeom prst="rightArrow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B45CB573-A37C-963C-E47E-11C6547C56DD}"/>
              </a:ext>
            </a:extLst>
          </p:cNvPr>
          <p:cNvCxnSpPr>
            <a:cxnSpLocks/>
          </p:cNvCxnSpPr>
          <p:nvPr/>
        </p:nvCxnSpPr>
        <p:spPr>
          <a:xfrm flipV="1">
            <a:off x="4572000" y="1165334"/>
            <a:ext cx="0" cy="314553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4" name="Google Shape;255;p17">
            <a:extLst>
              <a:ext uri="{FF2B5EF4-FFF2-40B4-BE49-F238E27FC236}">
                <a16:creationId xmlns:a16="http://schemas.microsoft.com/office/drawing/2014/main" id="{76E3519F-B078-A12E-7932-24DD6D5D2671}"/>
              </a:ext>
            </a:extLst>
          </p:cNvPr>
          <p:cNvSpPr/>
          <p:nvPr/>
        </p:nvSpPr>
        <p:spPr>
          <a:xfrm>
            <a:off x="7400276" y="1801613"/>
            <a:ext cx="1094752" cy="2972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 panose="00000600000000000000" pitchFamily="2" charset="0"/>
                <a:ea typeface="Calibri"/>
                <a:cs typeface="Calibri"/>
                <a:sym typeface="Calibri"/>
              </a:rPr>
              <a:t>2</a:t>
            </a:r>
            <a:endParaRPr sz="1200" dirty="0">
              <a:solidFill>
                <a:schemeClr val="dk1"/>
              </a:solidFill>
              <a:latin typeface="Montserrat Medium" panose="000006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291;p17">
            <a:extLst>
              <a:ext uri="{FF2B5EF4-FFF2-40B4-BE49-F238E27FC236}">
                <a16:creationId xmlns:a16="http://schemas.microsoft.com/office/drawing/2014/main" id="{0F18A312-C052-28B7-5D21-8638753C7783}"/>
              </a:ext>
            </a:extLst>
          </p:cNvPr>
          <p:cNvSpPr txBox="1"/>
          <p:nvPr/>
        </p:nvSpPr>
        <p:spPr>
          <a:xfrm>
            <a:off x="7292989" y="1350169"/>
            <a:ext cx="1316217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Geography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6" name="Google Shape;255;p17">
            <a:extLst>
              <a:ext uri="{FF2B5EF4-FFF2-40B4-BE49-F238E27FC236}">
                <a16:creationId xmlns:a16="http://schemas.microsoft.com/office/drawing/2014/main" id="{76B90DEA-A2CC-9261-D60A-0BF73766BC0D}"/>
              </a:ext>
            </a:extLst>
          </p:cNvPr>
          <p:cNvSpPr/>
          <p:nvPr/>
        </p:nvSpPr>
        <p:spPr>
          <a:xfrm>
            <a:off x="7400276" y="2218796"/>
            <a:ext cx="1094752" cy="2972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 panose="00000600000000000000" pitchFamily="2" charset="0"/>
                <a:ea typeface="Calibri"/>
                <a:cs typeface="Calibri"/>
                <a:sym typeface="Calibri"/>
              </a:rPr>
              <a:t>0</a:t>
            </a:r>
            <a:endParaRPr sz="1200" dirty="0">
              <a:solidFill>
                <a:schemeClr val="dk1"/>
              </a:solidFill>
              <a:latin typeface="Montserrat Medium" panose="000006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255;p17">
            <a:extLst>
              <a:ext uri="{FF2B5EF4-FFF2-40B4-BE49-F238E27FC236}">
                <a16:creationId xmlns:a16="http://schemas.microsoft.com/office/drawing/2014/main" id="{8A74C256-BF45-FF9B-B60A-AB5F454F896C}"/>
              </a:ext>
            </a:extLst>
          </p:cNvPr>
          <p:cNvSpPr/>
          <p:nvPr/>
        </p:nvSpPr>
        <p:spPr>
          <a:xfrm>
            <a:off x="7400276" y="2635979"/>
            <a:ext cx="1094752" cy="2972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 panose="00000600000000000000" pitchFamily="2" charset="0"/>
                <a:ea typeface="Calibri"/>
                <a:cs typeface="Calibri"/>
                <a:sym typeface="Calibri"/>
              </a:rPr>
              <a:t>1</a:t>
            </a:r>
            <a:endParaRPr sz="1200" dirty="0">
              <a:solidFill>
                <a:schemeClr val="dk1"/>
              </a:solidFill>
              <a:latin typeface="Montserrat Medium" panose="000006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255;p17">
            <a:extLst>
              <a:ext uri="{FF2B5EF4-FFF2-40B4-BE49-F238E27FC236}">
                <a16:creationId xmlns:a16="http://schemas.microsoft.com/office/drawing/2014/main" id="{C4F5FB48-C77F-3458-F989-0F27150D29E3}"/>
              </a:ext>
            </a:extLst>
          </p:cNvPr>
          <p:cNvSpPr/>
          <p:nvPr/>
        </p:nvSpPr>
        <p:spPr>
          <a:xfrm>
            <a:off x="7400276" y="3053162"/>
            <a:ext cx="1094752" cy="2972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 panose="00000600000000000000" pitchFamily="2" charset="0"/>
                <a:ea typeface="Calibri"/>
                <a:cs typeface="Calibri"/>
                <a:sym typeface="Calibri"/>
              </a:rPr>
              <a:t>2</a:t>
            </a:r>
            <a:endParaRPr sz="1200" dirty="0">
              <a:solidFill>
                <a:schemeClr val="dk1"/>
              </a:solidFill>
              <a:latin typeface="Montserrat Medium" panose="000006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255;p17">
            <a:extLst>
              <a:ext uri="{FF2B5EF4-FFF2-40B4-BE49-F238E27FC236}">
                <a16:creationId xmlns:a16="http://schemas.microsoft.com/office/drawing/2014/main" id="{2A6AF226-30B2-1267-D74F-75AF8066A41C}"/>
              </a:ext>
            </a:extLst>
          </p:cNvPr>
          <p:cNvSpPr/>
          <p:nvPr/>
        </p:nvSpPr>
        <p:spPr>
          <a:xfrm>
            <a:off x="7400276" y="3470345"/>
            <a:ext cx="1094752" cy="2972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 panose="00000600000000000000" pitchFamily="2" charset="0"/>
                <a:ea typeface="Calibri"/>
                <a:cs typeface="Calibri"/>
                <a:sym typeface="Calibri"/>
              </a:rPr>
              <a:t>2</a:t>
            </a:r>
            <a:endParaRPr sz="1200" dirty="0">
              <a:solidFill>
                <a:schemeClr val="dk1"/>
              </a:solidFill>
              <a:latin typeface="Montserrat Medium" panose="000006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255;p17">
            <a:extLst>
              <a:ext uri="{FF2B5EF4-FFF2-40B4-BE49-F238E27FC236}">
                <a16:creationId xmlns:a16="http://schemas.microsoft.com/office/drawing/2014/main" id="{2E01C61F-1F68-BE6D-E9D8-1EB5BF8DD87A}"/>
              </a:ext>
            </a:extLst>
          </p:cNvPr>
          <p:cNvSpPr/>
          <p:nvPr/>
        </p:nvSpPr>
        <p:spPr>
          <a:xfrm>
            <a:off x="7400276" y="3887528"/>
            <a:ext cx="1094752" cy="2972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 panose="00000600000000000000" pitchFamily="2" charset="0"/>
                <a:ea typeface="Calibri"/>
                <a:cs typeface="Calibri"/>
                <a:sym typeface="Calibri"/>
              </a:rPr>
              <a:t>0</a:t>
            </a:r>
            <a:endParaRPr sz="1200" dirty="0">
              <a:solidFill>
                <a:schemeClr val="dk1"/>
              </a:solidFill>
              <a:latin typeface="Montserrat Medium" panose="00000600000000000000" pitchFamily="2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67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Normalizing salary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A45F5-76CC-43C0-1647-BDCCBECB4DB4}"/>
              </a:ext>
            </a:extLst>
          </p:cNvPr>
          <p:cNvSpPr txBox="1"/>
          <p:nvPr/>
        </p:nvSpPr>
        <p:spPr>
          <a:xfrm>
            <a:off x="575187" y="1503372"/>
            <a:ext cx="7993626" cy="2605068"/>
          </a:xfrm>
          <a:prstGeom prst="roundRect">
            <a:avLst>
              <a:gd name="adj" fmla="val 3555"/>
            </a:avLst>
          </a:prstGeom>
          <a:solidFill>
            <a:srgbClr val="12121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5E6673"/>
                </a:solidFill>
                <a:latin typeface="Consolas" panose="020B0609020204030204" pitchFamily="49" charset="0"/>
              </a:rPr>
              <a:t># Mapping the country to the minimum salary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country_salaries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'France'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1540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12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'Spain'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1050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12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'Germany'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1580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12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5E6673"/>
                </a:solidFill>
                <a:latin typeface="Consolas" panose="020B0609020204030204" pitchFamily="49" charset="0"/>
              </a:rPr>
              <a:t># Remove rows with '</a:t>
            </a:r>
            <a:r>
              <a:rPr lang="en-US" sz="1200" dirty="0" err="1">
                <a:solidFill>
                  <a:srgbClr val="5E6673"/>
                </a:solidFill>
                <a:latin typeface="Consolas" panose="020B0609020204030204" pitchFamily="49" charset="0"/>
              </a:rPr>
              <a:t>EstimatedSalary</a:t>
            </a:r>
            <a:r>
              <a:rPr lang="en-US" sz="1200" dirty="0">
                <a:solidFill>
                  <a:srgbClr val="5E6673"/>
                </a:solidFill>
                <a:latin typeface="Consolas" panose="020B0609020204030204" pitchFamily="49" charset="0"/>
              </a:rPr>
              <a:t>' less than 1000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dataset = dataset[dataset[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EstimatedSalary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 &gt;= 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1000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5E6673"/>
                </a:solidFill>
                <a:latin typeface="Consolas" panose="020B0609020204030204" pitchFamily="49" charset="0"/>
              </a:rPr>
              <a:t># Multiply '</a:t>
            </a:r>
            <a:r>
              <a:rPr lang="en-US" sz="1200" dirty="0" err="1">
                <a:solidFill>
                  <a:srgbClr val="5E6673"/>
                </a:solidFill>
                <a:latin typeface="Consolas" panose="020B0609020204030204" pitchFamily="49" charset="0"/>
              </a:rPr>
              <a:t>EstimatedSalary</a:t>
            </a:r>
            <a:r>
              <a:rPr lang="en-US" sz="1200" dirty="0">
                <a:solidFill>
                  <a:srgbClr val="5E6673"/>
                </a:solidFill>
                <a:latin typeface="Consolas" panose="020B0609020204030204" pitchFamily="49" charset="0"/>
              </a:rPr>
              <a:t>' by 12 if it's less than the corresponding country's salary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dataset.loc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[dataset[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EstimatedSalary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 &lt; dataset[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'Geography'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].map(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country_salaries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EstimatedSalary</a:t>
            </a:r>
            <a:r>
              <a:rPr 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']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*= 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1792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Handle imbalanced data</a:t>
            </a:r>
            <a:endParaRPr dirty="0"/>
          </a:p>
        </p:txBody>
      </p:sp>
      <p:sp>
        <p:nvSpPr>
          <p:cNvPr id="627" name="Google Shape;627;p24"/>
          <p:cNvSpPr/>
          <p:nvPr/>
        </p:nvSpPr>
        <p:spPr>
          <a:xfrm>
            <a:off x="2462517" y="1373593"/>
            <a:ext cx="3139200" cy="561600"/>
          </a:xfrm>
          <a:prstGeom prst="parallelogram">
            <a:avLst>
              <a:gd name="adj" fmla="val 25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8" name="Google Shape;628;p24"/>
          <p:cNvSpPr/>
          <p:nvPr/>
        </p:nvSpPr>
        <p:spPr>
          <a:xfrm>
            <a:off x="2462517" y="1373593"/>
            <a:ext cx="787888" cy="5616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9" name="Google Shape;629;p24"/>
          <p:cNvSpPr txBox="1"/>
          <p:nvPr/>
        </p:nvSpPr>
        <p:spPr>
          <a:xfrm>
            <a:off x="1300942" y="1448293"/>
            <a:ext cx="8997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20%</a:t>
            </a:r>
            <a:endParaRPr sz="25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3" name="Google Shape;633;p24"/>
          <p:cNvSpPr/>
          <p:nvPr/>
        </p:nvSpPr>
        <p:spPr>
          <a:xfrm>
            <a:off x="2407816" y="3619157"/>
            <a:ext cx="3139200" cy="561600"/>
          </a:xfrm>
          <a:prstGeom prst="parallelogram">
            <a:avLst>
              <a:gd name="adj" fmla="val 25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4" name="Google Shape;634;p24"/>
          <p:cNvSpPr/>
          <p:nvPr/>
        </p:nvSpPr>
        <p:spPr>
          <a:xfrm>
            <a:off x="2407816" y="3619170"/>
            <a:ext cx="1645138" cy="561600"/>
          </a:xfrm>
          <a:prstGeom prst="parallelogram">
            <a:avLst>
              <a:gd name="adj" fmla="val 2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5" name="Google Shape;635;p24"/>
          <p:cNvSpPr txBox="1"/>
          <p:nvPr/>
        </p:nvSpPr>
        <p:spPr>
          <a:xfrm>
            <a:off x="1246241" y="3693857"/>
            <a:ext cx="8997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50%</a:t>
            </a:r>
            <a:endParaRPr sz="25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9" name="Google Shape;639;p24"/>
          <p:cNvSpPr txBox="1"/>
          <p:nvPr/>
        </p:nvSpPr>
        <p:spPr>
          <a:xfrm>
            <a:off x="6089521" y="1617827"/>
            <a:ext cx="2483758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</a:t>
            </a: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mbalanced - </a:t>
            </a:r>
            <a:r>
              <a:rPr lang="pt-PT" sz="1200" b="1" dirty="0">
                <a:solidFill>
                  <a:srgbClr val="858BE3"/>
                </a:solidFill>
                <a:latin typeface="Montserrat SemiBold" panose="00000700000000000000" pitchFamily="2" charset="0"/>
                <a:ea typeface="Montserrat Medium"/>
                <a:cs typeface="Montserrat Medium"/>
                <a:sym typeface="Montserrat Medium"/>
              </a:rPr>
              <a:t>2037 </a:t>
            </a:r>
            <a:r>
              <a:rPr lang="en-US" sz="1200" b="1" dirty="0">
                <a:solidFill>
                  <a:srgbClr val="858BE3"/>
                </a:solidFill>
                <a:latin typeface="Montserrat SemiBold" panose="00000700000000000000" pitchFamily="2" charset="0"/>
                <a:ea typeface="Montserrat Medium"/>
                <a:cs typeface="Montserrat Medium"/>
                <a:sym typeface="Montserrat Medium"/>
              </a:rPr>
              <a:t>/ </a:t>
            </a:r>
            <a:r>
              <a:rPr lang="pt-PT" sz="1200" b="1" dirty="0">
                <a:solidFill>
                  <a:srgbClr val="858BE3"/>
                </a:solidFill>
                <a:latin typeface="Montserrat SemiBold" panose="00000700000000000000" pitchFamily="2" charset="0"/>
                <a:ea typeface="Montserrat Medium"/>
                <a:cs typeface="Montserrat Medium"/>
                <a:sym typeface="Montserrat Medium"/>
              </a:rPr>
              <a:t>7963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0" name="Google Shape;640;p24"/>
          <p:cNvSpPr txBox="1"/>
          <p:nvPr/>
        </p:nvSpPr>
        <p:spPr>
          <a:xfrm>
            <a:off x="6089398" y="1301760"/>
            <a:ext cx="19962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Initial dataset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5" name="Google Shape;645;p24"/>
          <p:cNvSpPr txBox="1"/>
          <p:nvPr/>
        </p:nvSpPr>
        <p:spPr>
          <a:xfrm>
            <a:off x="6034972" y="3870217"/>
            <a:ext cx="2230348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Balanced - </a:t>
            </a:r>
            <a:r>
              <a:rPr lang="en-US" sz="1200" b="1" dirty="0">
                <a:solidFill>
                  <a:srgbClr val="858BE3"/>
                </a:solidFill>
                <a:latin typeface="Montserrat SemiBold" panose="00000700000000000000" pitchFamily="2" charset="0"/>
                <a:ea typeface="Montserrat Medium"/>
                <a:cs typeface="Montserrat Medium"/>
                <a:sym typeface="Montserrat Medium"/>
              </a:rPr>
              <a:t>7963 / 7963</a:t>
            </a:r>
            <a:endParaRPr lang="en-US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6" name="Google Shape;646;p24"/>
          <p:cNvSpPr txBox="1"/>
          <p:nvPr/>
        </p:nvSpPr>
        <p:spPr>
          <a:xfrm>
            <a:off x="6034972" y="3554151"/>
            <a:ext cx="19962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Final dataset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95658-DAF5-08E2-3B63-2C8589AFD5E3}"/>
              </a:ext>
            </a:extLst>
          </p:cNvPr>
          <p:cNvSpPr txBox="1"/>
          <p:nvPr/>
        </p:nvSpPr>
        <p:spPr>
          <a:xfrm>
            <a:off x="2616638" y="2586803"/>
            <a:ext cx="313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 err="1">
                <a:latin typeface="Montserrat Medium" panose="00000600000000000000" pitchFamily="2" charset="0"/>
              </a:rPr>
              <a:t>smt</a:t>
            </a:r>
            <a:r>
              <a:rPr lang="en-GB" b="1" i="1" dirty="0">
                <a:latin typeface="Montserrat Medium" panose="00000600000000000000" pitchFamily="2" charset="0"/>
              </a:rPr>
              <a:t> = SMOTE(</a:t>
            </a:r>
            <a:r>
              <a:rPr lang="en-GB" b="1" i="1" dirty="0" err="1">
                <a:latin typeface="Montserrat Medium" panose="00000600000000000000" pitchFamily="2" charset="0"/>
              </a:rPr>
              <a:t>random_state</a:t>
            </a:r>
            <a:r>
              <a:rPr lang="en-GB" b="1" i="1" dirty="0">
                <a:latin typeface="Montserrat Medium" panose="00000600000000000000" pitchFamily="2" charset="0"/>
              </a:rPr>
              <a:t>=5)</a:t>
            </a:r>
            <a:endParaRPr lang="en-US" b="1" i="1" dirty="0">
              <a:latin typeface="Montserrat Medium" panose="00000600000000000000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A55190-AB84-ACC3-837B-9017C9B42D09}"/>
              </a:ext>
            </a:extLst>
          </p:cNvPr>
          <p:cNvCxnSpPr/>
          <p:nvPr/>
        </p:nvCxnSpPr>
        <p:spPr>
          <a:xfrm>
            <a:off x="4186238" y="2114550"/>
            <a:ext cx="0" cy="33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BC5AC8-88F8-A964-AABF-6E9C68FD7BEC}"/>
              </a:ext>
            </a:extLst>
          </p:cNvPr>
          <p:cNvCxnSpPr/>
          <p:nvPr/>
        </p:nvCxnSpPr>
        <p:spPr>
          <a:xfrm>
            <a:off x="4186238" y="3024187"/>
            <a:ext cx="0" cy="33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b="1" dirty="0" err="1"/>
              <a:t>Banking</a:t>
            </a:r>
            <a:r>
              <a:rPr lang="pt-PT" b="1" dirty="0"/>
              <a:t> </a:t>
            </a:r>
            <a:r>
              <a:rPr lang="pt-PT" b="1" dirty="0" err="1"/>
              <a:t>Customer</a:t>
            </a:r>
            <a:r>
              <a:rPr lang="pt-PT" b="1" dirty="0"/>
              <a:t> </a:t>
            </a:r>
            <a:r>
              <a:rPr lang="pt-PT" b="1" dirty="0" err="1"/>
              <a:t>Churn</a:t>
            </a:r>
            <a:r>
              <a:rPr lang="pt-PT" b="1" dirty="0"/>
              <a:t> </a:t>
            </a:r>
            <a:r>
              <a:rPr lang="pt-PT" b="1" dirty="0" err="1"/>
              <a:t>Prediction</a:t>
            </a:r>
            <a:endParaRPr dirty="0"/>
          </a:p>
        </p:txBody>
      </p:sp>
      <p:sp>
        <p:nvSpPr>
          <p:cNvPr id="6" name="Google Shape;170;p17">
            <a:extLst>
              <a:ext uri="{FF2B5EF4-FFF2-40B4-BE49-F238E27FC236}">
                <a16:creationId xmlns:a16="http://schemas.microsoft.com/office/drawing/2014/main" id="{C36285E7-A160-44E8-EAD6-06F06E8A2422}"/>
              </a:ext>
            </a:extLst>
          </p:cNvPr>
          <p:cNvSpPr txBox="1"/>
          <p:nvPr/>
        </p:nvSpPr>
        <p:spPr>
          <a:xfrm>
            <a:off x="812589" y="1746612"/>
            <a:ext cx="3998897" cy="80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Bank customers and their churn status, which indicates whether they have exited the bank or not.</a:t>
            </a:r>
          </a:p>
        </p:txBody>
      </p:sp>
      <p:sp>
        <p:nvSpPr>
          <p:cNvPr id="10" name="Google Shape;167;p17">
            <a:extLst>
              <a:ext uri="{FF2B5EF4-FFF2-40B4-BE49-F238E27FC236}">
                <a16:creationId xmlns:a16="http://schemas.microsoft.com/office/drawing/2014/main" id="{B7CD95A8-44A9-DC59-4519-1407F36DBD8E}"/>
              </a:ext>
            </a:extLst>
          </p:cNvPr>
          <p:cNvSpPr txBox="1"/>
          <p:nvPr/>
        </p:nvSpPr>
        <p:spPr>
          <a:xfrm>
            <a:off x="819834" y="1366587"/>
            <a:ext cx="18012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Dataset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" name="Google Shape;170;p17">
            <a:extLst>
              <a:ext uri="{FF2B5EF4-FFF2-40B4-BE49-F238E27FC236}">
                <a16:creationId xmlns:a16="http://schemas.microsoft.com/office/drawing/2014/main" id="{A74F5B64-AD03-E113-5231-12A40086DF84}"/>
              </a:ext>
            </a:extLst>
          </p:cNvPr>
          <p:cNvSpPr txBox="1"/>
          <p:nvPr/>
        </p:nvSpPr>
        <p:spPr>
          <a:xfrm>
            <a:off x="819846" y="3270612"/>
            <a:ext cx="4056954" cy="104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Factors influencing customer churn in banking institutions and build predictive models to identify customers at risk of churning.</a:t>
            </a:r>
          </a:p>
        </p:txBody>
      </p:sp>
      <p:sp>
        <p:nvSpPr>
          <p:cNvPr id="14" name="Google Shape;167;p17">
            <a:extLst>
              <a:ext uri="{FF2B5EF4-FFF2-40B4-BE49-F238E27FC236}">
                <a16:creationId xmlns:a16="http://schemas.microsoft.com/office/drawing/2014/main" id="{494B903C-6A10-627C-2005-66A5008EF1AA}"/>
              </a:ext>
            </a:extLst>
          </p:cNvPr>
          <p:cNvSpPr txBox="1"/>
          <p:nvPr/>
        </p:nvSpPr>
        <p:spPr>
          <a:xfrm>
            <a:off x="827091" y="2890587"/>
            <a:ext cx="325868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Machine</a:t>
            </a:r>
            <a:r>
              <a:rPr lang="pt-PT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pt-PT" sz="1600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learning</a:t>
            </a:r>
            <a:r>
              <a:rPr lang="pt-PT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pt-PT" sz="1600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problem</a:t>
            </a:r>
            <a:r>
              <a:rPr lang="pt-PT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0" name="Google Shape;550;p22">
            <a:extLst>
              <a:ext uri="{FF2B5EF4-FFF2-40B4-BE49-F238E27FC236}">
                <a16:creationId xmlns:a16="http://schemas.microsoft.com/office/drawing/2014/main" id="{9514A906-B68A-3A47-AC90-555E869899B9}"/>
              </a:ext>
            </a:extLst>
          </p:cNvPr>
          <p:cNvSpPr/>
          <p:nvPr/>
        </p:nvSpPr>
        <p:spPr>
          <a:xfrm>
            <a:off x="5557819" y="2238633"/>
            <a:ext cx="499641" cy="856587"/>
          </a:xfrm>
          <a:custGeom>
            <a:avLst/>
            <a:gdLst/>
            <a:ahLst/>
            <a:cxnLst/>
            <a:rect l="l" t="t" r="r" b="b"/>
            <a:pathLst>
              <a:path w="374243" h="647263" extrusionOk="0">
                <a:moveTo>
                  <a:pt x="374243" y="163373"/>
                </a:moveTo>
                <a:lnTo>
                  <a:pt x="374243" y="494758"/>
                </a:lnTo>
                <a:lnTo>
                  <a:pt x="283521" y="498421"/>
                </a:lnTo>
                <a:lnTo>
                  <a:pt x="147988" y="503794"/>
                </a:lnTo>
                <a:lnTo>
                  <a:pt x="59097" y="589998"/>
                </a:lnTo>
                <a:lnTo>
                  <a:pt x="0" y="647264"/>
                </a:lnTo>
                <a:lnTo>
                  <a:pt x="0" y="0"/>
                </a:lnTo>
                <a:lnTo>
                  <a:pt x="59097" y="733"/>
                </a:lnTo>
                <a:lnTo>
                  <a:pt x="200981" y="2931"/>
                </a:lnTo>
                <a:lnTo>
                  <a:pt x="283521" y="79366"/>
                </a:lnTo>
                <a:lnTo>
                  <a:pt x="374243" y="163373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551;p22">
            <a:extLst>
              <a:ext uri="{FF2B5EF4-FFF2-40B4-BE49-F238E27FC236}">
                <a16:creationId xmlns:a16="http://schemas.microsoft.com/office/drawing/2014/main" id="{0B9DE090-1797-082E-1212-AAD0C3A31E61}"/>
              </a:ext>
            </a:extLst>
          </p:cNvPr>
          <p:cNvSpPr/>
          <p:nvPr/>
        </p:nvSpPr>
        <p:spPr>
          <a:xfrm>
            <a:off x="5590932" y="1533960"/>
            <a:ext cx="809859" cy="813281"/>
          </a:xfrm>
          <a:custGeom>
            <a:avLst/>
            <a:gdLst/>
            <a:ahLst/>
            <a:cxnLst/>
            <a:rect l="l" t="t" r="r" b="b"/>
            <a:pathLst>
              <a:path w="606604" h="614540" extrusionOk="0">
                <a:moveTo>
                  <a:pt x="606604" y="379982"/>
                </a:moveTo>
                <a:lnTo>
                  <a:pt x="372045" y="614540"/>
                </a:lnTo>
                <a:lnTo>
                  <a:pt x="305378" y="553123"/>
                </a:lnTo>
                <a:lnTo>
                  <a:pt x="205986" y="460936"/>
                </a:lnTo>
                <a:lnTo>
                  <a:pt x="82053" y="458982"/>
                </a:lnTo>
                <a:lnTo>
                  <a:pt x="0" y="457883"/>
                </a:lnTo>
                <a:lnTo>
                  <a:pt x="457517" y="0"/>
                </a:lnTo>
                <a:lnTo>
                  <a:pt x="498544" y="42247"/>
                </a:lnTo>
                <a:lnTo>
                  <a:pt x="597202" y="144325"/>
                </a:lnTo>
                <a:lnTo>
                  <a:pt x="601720" y="256781"/>
                </a:lnTo>
                <a:lnTo>
                  <a:pt x="606604" y="379982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552;p22">
            <a:extLst>
              <a:ext uri="{FF2B5EF4-FFF2-40B4-BE49-F238E27FC236}">
                <a16:creationId xmlns:a16="http://schemas.microsoft.com/office/drawing/2014/main" id="{7792B5E6-ADF2-89AB-277F-509D05E15EC7}"/>
              </a:ext>
            </a:extLst>
          </p:cNvPr>
          <p:cNvSpPr/>
          <p:nvPr/>
        </p:nvSpPr>
        <p:spPr>
          <a:xfrm>
            <a:off x="6295620" y="1487714"/>
            <a:ext cx="864142" cy="494787"/>
          </a:xfrm>
          <a:custGeom>
            <a:avLst/>
            <a:gdLst/>
            <a:ahLst/>
            <a:cxnLst/>
            <a:rect l="l" t="t" r="r" b="b"/>
            <a:pathLst>
              <a:path w="647263" h="373877" extrusionOk="0">
                <a:moveTo>
                  <a:pt x="647264" y="0"/>
                </a:moveTo>
                <a:lnTo>
                  <a:pt x="646165" y="58731"/>
                </a:lnTo>
                <a:lnTo>
                  <a:pt x="643845" y="200614"/>
                </a:lnTo>
                <a:lnTo>
                  <a:pt x="567409" y="283521"/>
                </a:lnTo>
                <a:lnTo>
                  <a:pt x="483891" y="373877"/>
                </a:lnTo>
                <a:lnTo>
                  <a:pt x="152139" y="373877"/>
                </a:lnTo>
                <a:lnTo>
                  <a:pt x="148843" y="283521"/>
                </a:lnTo>
                <a:lnTo>
                  <a:pt x="143470" y="147500"/>
                </a:lnTo>
                <a:lnTo>
                  <a:pt x="57266" y="58731"/>
                </a:lnTo>
                <a:lnTo>
                  <a:pt x="0" y="0"/>
                </a:lnTo>
                <a:lnTo>
                  <a:pt x="64726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553;p22">
            <a:extLst>
              <a:ext uri="{FF2B5EF4-FFF2-40B4-BE49-F238E27FC236}">
                <a16:creationId xmlns:a16="http://schemas.microsoft.com/office/drawing/2014/main" id="{A795DC8E-4B4E-B2E3-B5A7-9B87BA1BE1FE}"/>
              </a:ext>
            </a:extLst>
          </p:cNvPr>
          <p:cNvSpPr/>
          <p:nvPr/>
        </p:nvSpPr>
        <p:spPr>
          <a:xfrm>
            <a:off x="7050224" y="1520053"/>
            <a:ext cx="819801" cy="802779"/>
          </a:xfrm>
          <a:custGeom>
            <a:avLst/>
            <a:gdLst/>
            <a:ahLst/>
            <a:cxnLst/>
            <a:rect l="l" t="t" r="r" b="b"/>
            <a:pathLst>
              <a:path w="614051" h="606604" extrusionOk="0">
                <a:moveTo>
                  <a:pt x="614052" y="457517"/>
                </a:moveTo>
                <a:lnTo>
                  <a:pt x="571927" y="498544"/>
                </a:lnTo>
                <a:lnTo>
                  <a:pt x="470338" y="597568"/>
                </a:lnTo>
                <a:lnTo>
                  <a:pt x="357271" y="601720"/>
                </a:lnTo>
                <a:lnTo>
                  <a:pt x="234558" y="606604"/>
                </a:lnTo>
                <a:lnTo>
                  <a:pt x="0" y="372412"/>
                </a:lnTo>
                <a:lnTo>
                  <a:pt x="61417" y="305744"/>
                </a:lnTo>
                <a:lnTo>
                  <a:pt x="153604" y="205987"/>
                </a:lnTo>
                <a:lnTo>
                  <a:pt x="155436" y="82053"/>
                </a:lnTo>
                <a:lnTo>
                  <a:pt x="156657" y="0"/>
                </a:lnTo>
                <a:lnTo>
                  <a:pt x="614052" y="45751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554;p22">
            <a:extLst>
              <a:ext uri="{FF2B5EF4-FFF2-40B4-BE49-F238E27FC236}">
                <a16:creationId xmlns:a16="http://schemas.microsoft.com/office/drawing/2014/main" id="{025901C4-662F-D5EA-2157-55FAE2729E37}"/>
              </a:ext>
            </a:extLst>
          </p:cNvPr>
          <p:cNvSpPr/>
          <p:nvPr/>
        </p:nvSpPr>
        <p:spPr>
          <a:xfrm>
            <a:off x="7418391" y="2218583"/>
            <a:ext cx="499152" cy="856587"/>
          </a:xfrm>
          <a:custGeom>
            <a:avLst/>
            <a:gdLst/>
            <a:ahLst/>
            <a:cxnLst/>
            <a:rect l="l" t="t" r="r" b="b"/>
            <a:pathLst>
              <a:path w="373876" h="647263" extrusionOk="0">
                <a:moveTo>
                  <a:pt x="373877" y="0"/>
                </a:moveTo>
                <a:lnTo>
                  <a:pt x="373877" y="647264"/>
                </a:lnTo>
                <a:lnTo>
                  <a:pt x="315146" y="646531"/>
                </a:lnTo>
                <a:lnTo>
                  <a:pt x="173263" y="644211"/>
                </a:lnTo>
                <a:lnTo>
                  <a:pt x="90356" y="567775"/>
                </a:lnTo>
                <a:lnTo>
                  <a:pt x="0" y="484257"/>
                </a:lnTo>
                <a:lnTo>
                  <a:pt x="0" y="152506"/>
                </a:lnTo>
                <a:lnTo>
                  <a:pt x="90356" y="148720"/>
                </a:lnTo>
                <a:lnTo>
                  <a:pt x="226255" y="143470"/>
                </a:lnTo>
                <a:lnTo>
                  <a:pt x="315146" y="57266"/>
                </a:lnTo>
                <a:lnTo>
                  <a:pt x="373877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555;p22">
            <a:extLst>
              <a:ext uri="{FF2B5EF4-FFF2-40B4-BE49-F238E27FC236}">
                <a16:creationId xmlns:a16="http://schemas.microsoft.com/office/drawing/2014/main" id="{AF8D600E-C4C7-9AE1-FD32-8824F8C3A8F8}"/>
              </a:ext>
            </a:extLst>
          </p:cNvPr>
          <p:cNvSpPr/>
          <p:nvPr/>
        </p:nvSpPr>
        <p:spPr>
          <a:xfrm>
            <a:off x="7074857" y="2966593"/>
            <a:ext cx="809857" cy="813119"/>
          </a:xfrm>
          <a:custGeom>
            <a:avLst/>
            <a:gdLst/>
            <a:ahLst/>
            <a:cxnLst/>
            <a:rect l="l" t="t" r="r" b="b"/>
            <a:pathLst>
              <a:path w="606603" h="614418" extrusionOk="0">
                <a:moveTo>
                  <a:pt x="606604" y="157023"/>
                </a:moveTo>
                <a:lnTo>
                  <a:pt x="149087" y="614418"/>
                </a:lnTo>
                <a:lnTo>
                  <a:pt x="108061" y="571927"/>
                </a:lnTo>
                <a:lnTo>
                  <a:pt x="9036" y="470215"/>
                </a:lnTo>
                <a:lnTo>
                  <a:pt x="4884" y="357637"/>
                </a:lnTo>
                <a:lnTo>
                  <a:pt x="0" y="234558"/>
                </a:lnTo>
                <a:lnTo>
                  <a:pt x="234192" y="0"/>
                </a:lnTo>
                <a:lnTo>
                  <a:pt x="300860" y="61417"/>
                </a:lnTo>
                <a:lnTo>
                  <a:pt x="400617" y="153604"/>
                </a:lnTo>
                <a:lnTo>
                  <a:pt x="524551" y="155436"/>
                </a:lnTo>
                <a:lnTo>
                  <a:pt x="606237" y="157023"/>
                </a:lnTo>
                <a:lnTo>
                  <a:pt x="606604" y="157023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556;p22">
            <a:extLst>
              <a:ext uri="{FF2B5EF4-FFF2-40B4-BE49-F238E27FC236}">
                <a16:creationId xmlns:a16="http://schemas.microsoft.com/office/drawing/2014/main" id="{31C65B18-2A55-C4C9-3BDC-726949161873}"/>
              </a:ext>
            </a:extLst>
          </p:cNvPr>
          <p:cNvSpPr/>
          <p:nvPr/>
        </p:nvSpPr>
        <p:spPr>
          <a:xfrm>
            <a:off x="6315849" y="3331542"/>
            <a:ext cx="863653" cy="495272"/>
          </a:xfrm>
          <a:custGeom>
            <a:avLst/>
            <a:gdLst/>
            <a:ahLst/>
            <a:cxnLst/>
            <a:rect l="l" t="t" r="r" b="b"/>
            <a:pathLst>
              <a:path w="646897" h="374243" extrusionOk="0">
                <a:moveTo>
                  <a:pt x="646898" y="374244"/>
                </a:moveTo>
                <a:lnTo>
                  <a:pt x="0" y="374244"/>
                </a:lnTo>
                <a:lnTo>
                  <a:pt x="733" y="315146"/>
                </a:lnTo>
                <a:lnTo>
                  <a:pt x="2931" y="173263"/>
                </a:lnTo>
                <a:lnTo>
                  <a:pt x="79000" y="90722"/>
                </a:lnTo>
                <a:lnTo>
                  <a:pt x="163007" y="0"/>
                </a:lnTo>
                <a:lnTo>
                  <a:pt x="494758" y="0"/>
                </a:lnTo>
                <a:lnTo>
                  <a:pt x="498544" y="90722"/>
                </a:lnTo>
                <a:lnTo>
                  <a:pt x="503794" y="226255"/>
                </a:lnTo>
                <a:lnTo>
                  <a:pt x="589632" y="315146"/>
                </a:lnTo>
                <a:lnTo>
                  <a:pt x="646898" y="374244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557;p22">
            <a:extLst>
              <a:ext uri="{FF2B5EF4-FFF2-40B4-BE49-F238E27FC236}">
                <a16:creationId xmlns:a16="http://schemas.microsoft.com/office/drawing/2014/main" id="{9877BFAA-64E0-A8F0-A465-F1FC71FD965A}"/>
              </a:ext>
            </a:extLst>
          </p:cNvPr>
          <p:cNvSpPr/>
          <p:nvPr/>
        </p:nvSpPr>
        <p:spPr>
          <a:xfrm>
            <a:off x="5604962" y="2991007"/>
            <a:ext cx="820454" cy="802779"/>
          </a:xfrm>
          <a:custGeom>
            <a:avLst/>
            <a:gdLst/>
            <a:ahLst/>
            <a:cxnLst/>
            <a:rect l="l" t="t" r="r" b="b"/>
            <a:pathLst>
              <a:path w="614540" h="606604" extrusionOk="0">
                <a:moveTo>
                  <a:pt x="614540" y="234559"/>
                </a:moveTo>
                <a:lnTo>
                  <a:pt x="552757" y="301226"/>
                </a:lnTo>
                <a:lnTo>
                  <a:pt x="460570" y="400617"/>
                </a:lnTo>
                <a:lnTo>
                  <a:pt x="458616" y="524551"/>
                </a:lnTo>
                <a:lnTo>
                  <a:pt x="457517" y="606604"/>
                </a:lnTo>
                <a:lnTo>
                  <a:pt x="0" y="149087"/>
                </a:lnTo>
                <a:lnTo>
                  <a:pt x="42614" y="108061"/>
                </a:lnTo>
                <a:lnTo>
                  <a:pt x="144325" y="9402"/>
                </a:lnTo>
                <a:lnTo>
                  <a:pt x="256903" y="4884"/>
                </a:lnTo>
                <a:lnTo>
                  <a:pt x="379982" y="0"/>
                </a:lnTo>
                <a:lnTo>
                  <a:pt x="614540" y="234559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558;p22">
            <a:extLst>
              <a:ext uri="{FF2B5EF4-FFF2-40B4-BE49-F238E27FC236}">
                <a16:creationId xmlns:a16="http://schemas.microsoft.com/office/drawing/2014/main" id="{87D20499-6948-780A-A1B8-1ED945DCAFCE}"/>
              </a:ext>
            </a:extLst>
          </p:cNvPr>
          <p:cNvSpPr txBox="1"/>
          <p:nvPr/>
        </p:nvSpPr>
        <p:spPr>
          <a:xfrm>
            <a:off x="6003544" y="2290914"/>
            <a:ext cx="1471445" cy="73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20,37 %</a:t>
            </a:r>
            <a:endParaRPr sz="18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0" name="Google Shape;142;p16">
            <a:extLst>
              <a:ext uri="{FF2B5EF4-FFF2-40B4-BE49-F238E27FC236}">
                <a16:creationId xmlns:a16="http://schemas.microsoft.com/office/drawing/2014/main" id="{DE9A6335-CF3A-5056-D9C0-5C5FDCAD92EF}"/>
              </a:ext>
            </a:extLst>
          </p:cNvPr>
          <p:cNvSpPr txBox="1"/>
          <p:nvPr/>
        </p:nvSpPr>
        <p:spPr>
          <a:xfrm>
            <a:off x="5412828" y="4014671"/>
            <a:ext cx="2599058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dirty="0" err="1">
                <a:solidFill>
                  <a:schemeClr val="dk1"/>
                </a:solidFill>
                <a:latin typeface="Montserrat SemiBold" panose="00000700000000000000" pitchFamily="2" charset="0"/>
                <a:ea typeface="Montserrat Medium"/>
                <a:cs typeface="Montserrat Medium"/>
                <a:sym typeface="Montserrat Medium"/>
              </a:rPr>
              <a:t>Churn</a:t>
            </a:r>
            <a:r>
              <a:rPr lang="pt-PT" sz="1200" b="1" dirty="0">
                <a:solidFill>
                  <a:schemeClr val="dk1"/>
                </a:solidFill>
                <a:latin typeface="Montserrat SemiBold" panose="00000700000000000000" pitchFamily="2" charset="0"/>
                <a:ea typeface="Montserrat Medium"/>
                <a:cs typeface="Montserrat Medium"/>
                <a:sym typeface="Montserrat Medium"/>
              </a:rPr>
              <a:t> rate </a:t>
            </a:r>
            <a:r>
              <a:rPr lang="pt-PT" sz="1200" dirty="0">
                <a:solidFill>
                  <a:schemeClr val="dk1"/>
                </a:solidFill>
                <a:latin typeface="Montserrat SemiBold" panose="00000700000000000000" pitchFamily="2" charset="0"/>
                <a:ea typeface="Montserrat Medium"/>
                <a:cs typeface="Montserrat Medium"/>
                <a:sym typeface="Montserrat Medium"/>
              </a:rPr>
              <a:t>: </a:t>
            </a:r>
            <a:r>
              <a:rPr lang="pt-PT" sz="1200" b="1" dirty="0">
                <a:solidFill>
                  <a:srgbClr val="858BE3"/>
                </a:solidFill>
                <a:latin typeface="Montserrat SemiBold" panose="00000700000000000000" pitchFamily="2" charset="0"/>
                <a:ea typeface="Montserrat Medium"/>
                <a:cs typeface="Montserrat Medium"/>
                <a:sym typeface="Montserrat Medium"/>
              </a:rPr>
              <a:t>2037 </a:t>
            </a:r>
            <a:r>
              <a:rPr lang="en-US" sz="1200" b="1" dirty="0">
                <a:solidFill>
                  <a:srgbClr val="858BE3"/>
                </a:solidFill>
                <a:latin typeface="Montserrat SemiBold" panose="00000700000000000000" pitchFamily="2" charset="0"/>
                <a:ea typeface="Montserrat Medium"/>
                <a:cs typeface="Montserrat Medium"/>
                <a:sym typeface="Montserrat Medium"/>
              </a:rPr>
              <a:t>/ 10000</a:t>
            </a:r>
            <a:endParaRPr lang="pt-PT" sz="1200" b="1" dirty="0">
              <a:solidFill>
                <a:srgbClr val="858BE3"/>
              </a:solidFill>
              <a:latin typeface="Montserrat SemiBold" panose="00000700000000000000" pitchFamily="2" charset="0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b="1" dirty="0" err="1"/>
              <a:t>Tools</a:t>
            </a:r>
            <a:r>
              <a:rPr lang="pt-PT" b="1" dirty="0"/>
              <a:t>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algorithms</a:t>
            </a:r>
            <a:r>
              <a:rPr lang="pt-PT" b="1" dirty="0"/>
              <a:t> to use</a:t>
            </a:r>
            <a:endParaRPr dirty="0"/>
          </a:p>
        </p:txBody>
      </p:sp>
      <p:sp>
        <p:nvSpPr>
          <p:cNvPr id="6" name="Google Shape;170;p17">
            <a:extLst>
              <a:ext uri="{FF2B5EF4-FFF2-40B4-BE49-F238E27FC236}">
                <a16:creationId xmlns:a16="http://schemas.microsoft.com/office/drawing/2014/main" id="{C36285E7-A160-44E8-EAD6-06F06E8A2422}"/>
              </a:ext>
            </a:extLst>
          </p:cNvPr>
          <p:cNvSpPr txBox="1"/>
          <p:nvPr/>
        </p:nvSpPr>
        <p:spPr>
          <a:xfrm>
            <a:off x="812589" y="1746612"/>
            <a:ext cx="3200623" cy="251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Pandas 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Numpy</a:t>
            </a:r>
            <a:endParaRPr lang="en-US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MatPlot</a:t>
            </a:r>
            <a:endParaRPr lang="en-US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Seaborn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Scikit-learn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TensorFlow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Imbalanced-learn</a:t>
            </a:r>
          </a:p>
        </p:txBody>
      </p:sp>
      <p:sp>
        <p:nvSpPr>
          <p:cNvPr id="10" name="Google Shape;167;p17">
            <a:extLst>
              <a:ext uri="{FF2B5EF4-FFF2-40B4-BE49-F238E27FC236}">
                <a16:creationId xmlns:a16="http://schemas.microsoft.com/office/drawing/2014/main" id="{B7CD95A8-44A9-DC59-4519-1407F36DBD8E}"/>
              </a:ext>
            </a:extLst>
          </p:cNvPr>
          <p:cNvSpPr txBox="1"/>
          <p:nvPr/>
        </p:nvSpPr>
        <p:spPr>
          <a:xfrm>
            <a:off x="819834" y="1366587"/>
            <a:ext cx="18012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Tools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" name="Google Shape;170;p17">
            <a:extLst>
              <a:ext uri="{FF2B5EF4-FFF2-40B4-BE49-F238E27FC236}">
                <a16:creationId xmlns:a16="http://schemas.microsoft.com/office/drawing/2014/main" id="{A74F5B64-AD03-E113-5231-12A40086DF84}"/>
              </a:ext>
            </a:extLst>
          </p:cNvPr>
          <p:cNvSpPr txBox="1"/>
          <p:nvPr/>
        </p:nvSpPr>
        <p:spPr>
          <a:xfrm>
            <a:off x="4804241" y="1746611"/>
            <a:ext cx="4056954" cy="199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Decision Trees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Neural Networks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K-Nearest </a:t>
            </a:r>
            <a:r>
              <a:rPr lang="en-GB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Neighbors</a:t>
            </a:r>
            <a:r>
              <a:rPr lang="en-GB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(K-NN)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Support Vector Machines (SVM)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Naïve Bayes</a:t>
            </a:r>
          </a:p>
        </p:txBody>
      </p:sp>
      <p:sp>
        <p:nvSpPr>
          <p:cNvPr id="14" name="Google Shape;167;p17">
            <a:extLst>
              <a:ext uri="{FF2B5EF4-FFF2-40B4-BE49-F238E27FC236}">
                <a16:creationId xmlns:a16="http://schemas.microsoft.com/office/drawing/2014/main" id="{494B903C-6A10-627C-2005-66A5008EF1AA}"/>
              </a:ext>
            </a:extLst>
          </p:cNvPr>
          <p:cNvSpPr txBox="1"/>
          <p:nvPr/>
        </p:nvSpPr>
        <p:spPr>
          <a:xfrm>
            <a:off x="4811486" y="1366587"/>
            <a:ext cx="325868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Algorithms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Dataset features</a:t>
            </a:r>
            <a:endParaRPr dirty="0"/>
          </a:p>
        </p:txBody>
      </p:sp>
      <p:sp>
        <p:nvSpPr>
          <p:cNvPr id="2" name="Google Shape;171;p17">
            <a:extLst>
              <a:ext uri="{FF2B5EF4-FFF2-40B4-BE49-F238E27FC236}">
                <a16:creationId xmlns:a16="http://schemas.microsoft.com/office/drawing/2014/main" id="{B21F3F84-C18C-60C9-1F20-2F55AB60FAD3}"/>
              </a:ext>
            </a:extLst>
          </p:cNvPr>
          <p:cNvSpPr/>
          <p:nvPr/>
        </p:nvSpPr>
        <p:spPr>
          <a:xfrm>
            <a:off x="457824" y="2398000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72;p17">
            <a:extLst>
              <a:ext uri="{FF2B5EF4-FFF2-40B4-BE49-F238E27FC236}">
                <a16:creationId xmlns:a16="http://schemas.microsoft.com/office/drawing/2014/main" id="{649CFACF-2913-D2A9-2A46-33DD179ED3C1}"/>
              </a:ext>
            </a:extLst>
          </p:cNvPr>
          <p:cNvSpPr/>
          <p:nvPr/>
        </p:nvSpPr>
        <p:spPr>
          <a:xfrm>
            <a:off x="457824" y="2668261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3;p17">
            <a:extLst>
              <a:ext uri="{FF2B5EF4-FFF2-40B4-BE49-F238E27FC236}">
                <a16:creationId xmlns:a16="http://schemas.microsoft.com/office/drawing/2014/main" id="{E37702F1-C463-3FD1-6E0D-F14234538579}"/>
              </a:ext>
            </a:extLst>
          </p:cNvPr>
          <p:cNvSpPr/>
          <p:nvPr/>
        </p:nvSpPr>
        <p:spPr>
          <a:xfrm>
            <a:off x="457824" y="2938466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4;p17">
            <a:extLst>
              <a:ext uri="{FF2B5EF4-FFF2-40B4-BE49-F238E27FC236}">
                <a16:creationId xmlns:a16="http://schemas.microsoft.com/office/drawing/2014/main" id="{1C4EB655-45A1-B7CA-7E51-0FFF074FE444}"/>
              </a:ext>
            </a:extLst>
          </p:cNvPr>
          <p:cNvSpPr/>
          <p:nvPr/>
        </p:nvSpPr>
        <p:spPr>
          <a:xfrm>
            <a:off x="457824" y="3208728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5;p17">
            <a:extLst>
              <a:ext uri="{FF2B5EF4-FFF2-40B4-BE49-F238E27FC236}">
                <a16:creationId xmlns:a16="http://schemas.microsoft.com/office/drawing/2014/main" id="{61701A03-AFA1-5E6B-69D3-9CECF3F8276C}"/>
              </a:ext>
            </a:extLst>
          </p:cNvPr>
          <p:cNvSpPr/>
          <p:nvPr/>
        </p:nvSpPr>
        <p:spPr>
          <a:xfrm>
            <a:off x="457824" y="3478933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76;p17">
            <a:extLst>
              <a:ext uri="{FF2B5EF4-FFF2-40B4-BE49-F238E27FC236}">
                <a16:creationId xmlns:a16="http://schemas.microsoft.com/office/drawing/2014/main" id="{3161E04C-2168-CE68-B080-DBB470325B44}"/>
              </a:ext>
            </a:extLst>
          </p:cNvPr>
          <p:cNvSpPr/>
          <p:nvPr/>
        </p:nvSpPr>
        <p:spPr>
          <a:xfrm>
            <a:off x="457824" y="3749194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7;p17">
            <a:extLst>
              <a:ext uri="{FF2B5EF4-FFF2-40B4-BE49-F238E27FC236}">
                <a16:creationId xmlns:a16="http://schemas.microsoft.com/office/drawing/2014/main" id="{851A04A2-E7FA-98B9-5E73-320970A72717}"/>
              </a:ext>
            </a:extLst>
          </p:cNvPr>
          <p:cNvSpPr/>
          <p:nvPr/>
        </p:nvSpPr>
        <p:spPr>
          <a:xfrm>
            <a:off x="457824" y="4019455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78;p17">
            <a:extLst>
              <a:ext uri="{FF2B5EF4-FFF2-40B4-BE49-F238E27FC236}">
                <a16:creationId xmlns:a16="http://schemas.microsoft.com/office/drawing/2014/main" id="{2F4EF8E0-D96C-7043-946D-37563526A641}"/>
              </a:ext>
            </a:extLst>
          </p:cNvPr>
          <p:cNvSpPr/>
          <p:nvPr/>
        </p:nvSpPr>
        <p:spPr>
          <a:xfrm rot="16200000">
            <a:off x="819173" y="237577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79;p17">
            <a:extLst>
              <a:ext uri="{FF2B5EF4-FFF2-40B4-BE49-F238E27FC236}">
                <a16:creationId xmlns:a16="http://schemas.microsoft.com/office/drawing/2014/main" id="{E2DBF1D9-1362-7BE9-8A64-8F627E333243}"/>
              </a:ext>
            </a:extLst>
          </p:cNvPr>
          <p:cNvSpPr/>
          <p:nvPr/>
        </p:nvSpPr>
        <p:spPr>
          <a:xfrm rot="16200000">
            <a:off x="1157732" y="23758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80;p17">
            <a:extLst>
              <a:ext uri="{FF2B5EF4-FFF2-40B4-BE49-F238E27FC236}">
                <a16:creationId xmlns:a16="http://schemas.microsoft.com/office/drawing/2014/main" id="{C0FC42B6-EA43-8A54-8B4B-1A9A9ECB57C8}"/>
              </a:ext>
            </a:extLst>
          </p:cNvPr>
          <p:cNvSpPr/>
          <p:nvPr/>
        </p:nvSpPr>
        <p:spPr>
          <a:xfrm rot="16200000">
            <a:off x="1496360" y="23758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1;p17">
            <a:extLst>
              <a:ext uri="{FF2B5EF4-FFF2-40B4-BE49-F238E27FC236}">
                <a16:creationId xmlns:a16="http://schemas.microsoft.com/office/drawing/2014/main" id="{D98323F1-DDD0-31F8-5E9D-FF24A3C28904}"/>
              </a:ext>
            </a:extLst>
          </p:cNvPr>
          <p:cNvSpPr/>
          <p:nvPr/>
        </p:nvSpPr>
        <p:spPr>
          <a:xfrm rot="16200000">
            <a:off x="1834919" y="23758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82;p17">
            <a:extLst>
              <a:ext uri="{FF2B5EF4-FFF2-40B4-BE49-F238E27FC236}">
                <a16:creationId xmlns:a16="http://schemas.microsoft.com/office/drawing/2014/main" id="{F55117C1-20A2-08B3-3B1E-42D4B643D75B}"/>
              </a:ext>
            </a:extLst>
          </p:cNvPr>
          <p:cNvSpPr/>
          <p:nvPr/>
        </p:nvSpPr>
        <p:spPr>
          <a:xfrm rot="16200000">
            <a:off x="2173548" y="23758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83;p17">
            <a:extLst>
              <a:ext uri="{FF2B5EF4-FFF2-40B4-BE49-F238E27FC236}">
                <a16:creationId xmlns:a16="http://schemas.microsoft.com/office/drawing/2014/main" id="{DB29BBEB-1A54-405A-982D-C8992E8413A4}"/>
              </a:ext>
            </a:extLst>
          </p:cNvPr>
          <p:cNvSpPr/>
          <p:nvPr/>
        </p:nvSpPr>
        <p:spPr>
          <a:xfrm rot="16200000">
            <a:off x="2512176" y="237577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4;p17">
            <a:extLst>
              <a:ext uri="{FF2B5EF4-FFF2-40B4-BE49-F238E27FC236}">
                <a16:creationId xmlns:a16="http://schemas.microsoft.com/office/drawing/2014/main" id="{0B7F8F84-B790-76C2-696F-2CE5E62D3691}"/>
              </a:ext>
            </a:extLst>
          </p:cNvPr>
          <p:cNvSpPr/>
          <p:nvPr/>
        </p:nvSpPr>
        <p:spPr>
          <a:xfrm rot="16200000">
            <a:off x="2850735" y="23758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85;p17">
            <a:extLst>
              <a:ext uri="{FF2B5EF4-FFF2-40B4-BE49-F238E27FC236}">
                <a16:creationId xmlns:a16="http://schemas.microsoft.com/office/drawing/2014/main" id="{D2389FB6-D271-3D6B-8598-9676F8E4D6AD}"/>
              </a:ext>
            </a:extLst>
          </p:cNvPr>
          <p:cNvSpPr/>
          <p:nvPr/>
        </p:nvSpPr>
        <p:spPr>
          <a:xfrm rot="16200000">
            <a:off x="819173" y="264603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86;p17">
            <a:extLst>
              <a:ext uri="{FF2B5EF4-FFF2-40B4-BE49-F238E27FC236}">
                <a16:creationId xmlns:a16="http://schemas.microsoft.com/office/drawing/2014/main" id="{04D6E444-C439-0359-5B7A-680A2189D762}"/>
              </a:ext>
            </a:extLst>
          </p:cNvPr>
          <p:cNvSpPr/>
          <p:nvPr/>
        </p:nvSpPr>
        <p:spPr>
          <a:xfrm rot="16200000">
            <a:off x="1157802" y="264608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7;p17">
            <a:extLst>
              <a:ext uri="{FF2B5EF4-FFF2-40B4-BE49-F238E27FC236}">
                <a16:creationId xmlns:a16="http://schemas.microsoft.com/office/drawing/2014/main" id="{77FAA465-DD51-57DF-764A-BCD90398338A}"/>
              </a:ext>
            </a:extLst>
          </p:cNvPr>
          <p:cNvSpPr/>
          <p:nvPr/>
        </p:nvSpPr>
        <p:spPr>
          <a:xfrm rot="16200000">
            <a:off x="1496360" y="264603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88;p17">
            <a:extLst>
              <a:ext uri="{FF2B5EF4-FFF2-40B4-BE49-F238E27FC236}">
                <a16:creationId xmlns:a16="http://schemas.microsoft.com/office/drawing/2014/main" id="{17228822-183B-0607-6DB2-03CA0098BBE9}"/>
              </a:ext>
            </a:extLst>
          </p:cNvPr>
          <p:cNvSpPr/>
          <p:nvPr/>
        </p:nvSpPr>
        <p:spPr>
          <a:xfrm rot="16200000">
            <a:off x="1834989" y="264608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9;p17">
            <a:extLst>
              <a:ext uri="{FF2B5EF4-FFF2-40B4-BE49-F238E27FC236}">
                <a16:creationId xmlns:a16="http://schemas.microsoft.com/office/drawing/2014/main" id="{3E2EF7FD-B5BE-42F7-EC8A-E269574E0CBD}"/>
              </a:ext>
            </a:extLst>
          </p:cNvPr>
          <p:cNvSpPr/>
          <p:nvPr/>
        </p:nvSpPr>
        <p:spPr>
          <a:xfrm rot="16200000">
            <a:off x="2173548" y="264603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90;p17">
            <a:extLst>
              <a:ext uri="{FF2B5EF4-FFF2-40B4-BE49-F238E27FC236}">
                <a16:creationId xmlns:a16="http://schemas.microsoft.com/office/drawing/2014/main" id="{DEA8BA4D-CE51-02ED-E719-0FA8E3266F50}"/>
              </a:ext>
            </a:extLst>
          </p:cNvPr>
          <p:cNvSpPr/>
          <p:nvPr/>
        </p:nvSpPr>
        <p:spPr>
          <a:xfrm rot="16200000">
            <a:off x="2512176" y="264603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91;p17">
            <a:extLst>
              <a:ext uri="{FF2B5EF4-FFF2-40B4-BE49-F238E27FC236}">
                <a16:creationId xmlns:a16="http://schemas.microsoft.com/office/drawing/2014/main" id="{AD251ED2-FCC4-3229-476A-0AD95534D550}"/>
              </a:ext>
            </a:extLst>
          </p:cNvPr>
          <p:cNvSpPr/>
          <p:nvPr/>
        </p:nvSpPr>
        <p:spPr>
          <a:xfrm rot="16200000">
            <a:off x="2850804" y="264608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92;p17">
            <a:extLst>
              <a:ext uri="{FF2B5EF4-FFF2-40B4-BE49-F238E27FC236}">
                <a16:creationId xmlns:a16="http://schemas.microsoft.com/office/drawing/2014/main" id="{4D0F5ABF-8BA0-FAE3-C4E9-8032EFD3CEDA}"/>
              </a:ext>
            </a:extLst>
          </p:cNvPr>
          <p:cNvSpPr/>
          <p:nvPr/>
        </p:nvSpPr>
        <p:spPr>
          <a:xfrm rot="16200000">
            <a:off x="819103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93;p17">
            <a:extLst>
              <a:ext uri="{FF2B5EF4-FFF2-40B4-BE49-F238E27FC236}">
                <a16:creationId xmlns:a16="http://schemas.microsoft.com/office/drawing/2014/main" id="{56504226-CB5A-E7D0-DBE2-8B99E6BFF6A7}"/>
              </a:ext>
            </a:extLst>
          </p:cNvPr>
          <p:cNvSpPr/>
          <p:nvPr/>
        </p:nvSpPr>
        <p:spPr>
          <a:xfrm rot="16200000">
            <a:off x="1157732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94;p17">
            <a:extLst>
              <a:ext uri="{FF2B5EF4-FFF2-40B4-BE49-F238E27FC236}">
                <a16:creationId xmlns:a16="http://schemas.microsoft.com/office/drawing/2014/main" id="{AF13F4AF-5C56-1816-F0D7-62593005381A}"/>
              </a:ext>
            </a:extLst>
          </p:cNvPr>
          <p:cNvSpPr/>
          <p:nvPr/>
        </p:nvSpPr>
        <p:spPr>
          <a:xfrm rot="16200000">
            <a:off x="1496360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95;p17">
            <a:extLst>
              <a:ext uri="{FF2B5EF4-FFF2-40B4-BE49-F238E27FC236}">
                <a16:creationId xmlns:a16="http://schemas.microsoft.com/office/drawing/2014/main" id="{7D33014E-5956-F95A-831F-2693FCAB28BE}"/>
              </a:ext>
            </a:extLst>
          </p:cNvPr>
          <p:cNvSpPr/>
          <p:nvPr/>
        </p:nvSpPr>
        <p:spPr>
          <a:xfrm rot="16200000">
            <a:off x="1834919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96;p17">
            <a:extLst>
              <a:ext uri="{FF2B5EF4-FFF2-40B4-BE49-F238E27FC236}">
                <a16:creationId xmlns:a16="http://schemas.microsoft.com/office/drawing/2014/main" id="{51464E49-DBBA-F72F-B6EA-DD59F239E1FC}"/>
              </a:ext>
            </a:extLst>
          </p:cNvPr>
          <p:cNvSpPr/>
          <p:nvPr/>
        </p:nvSpPr>
        <p:spPr>
          <a:xfrm rot="16200000">
            <a:off x="2173548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97;p17">
            <a:extLst>
              <a:ext uri="{FF2B5EF4-FFF2-40B4-BE49-F238E27FC236}">
                <a16:creationId xmlns:a16="http://schemas.microsoft.com/office/drawing/2014/main" id="{690405B4-7E79-F962-E133-BB8A9D5BD139}"/>
              </a:ext>
            </a:extLst>
          </p:cNvPr>
          <p:cNvSpPr/>
          <p:nvPr/>
        </p:nvSpPr>
        <p:spPr>
          <a:xfrm rot="16200000">
            <a:off x="2512107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98;p17">
            <a:extLst>
              <a:ext uri="{FF2B5EF4-FFF2-40B4-BE49-F238E27FC236}">
                <a16:creationId xmlns:a16="http://schemas.microsoft.com/office/drawing/2014/main" id="{CC72044C-05A5-37F0-A9C7-E18ADB4D4BBC}"/>
              </a:ext>
            </a:extLst>
          </p:cNvPr>
          <p:cNvSpPr/>
          <p:nvPr/>
        </p:nvSpPr>
        <p:spPr>
          <a:xfrm rot="16200000">
            <a:off x="2850735" y="291629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99;p17">
            <a:extLst>
              <a:ext uri="{FF2B5EF4-FFF2-40B4-BE49-F238E27FC236}">
                <a16:creationId xmlns:a16="http://schemas.microsoft.com/office/drawing/2014/main" id="{09A08581-C853-AE4B-FDC1-61B3AA7C4CFC}"/>
              </a:ext>
            </a:extLst>
          </p:cNvPr>
          <p:cNvSpPr/>
          <p:nvPr/>
        </p:nvSpPr>
        <p:spPr>
          <a:xfrm rot="16200000">
            <a:off x="819173" y="318649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00;p17">
            <a:extLst>
              <a:ext uri="{FF2B5EF4-FFF2-40B4-BE49-F238E27FC236}">
                <a16:creationId xmlns:a16="http://schemas.microsoft.com/office/drawing/2014/main" id="{B5AC6CED-2B27-7197-C9D6-0855D40952E2}"/>
              </a:ext>
            </a:extLst>
          </p:cNvPr>
          <p:cNvSpPr/>
          <p:nvPr/>
        </p:nvSpPr>
        <p:spPr>
          <a:xfrm rot="16200000">
            <a:off x="1157732" y="318655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01;p17">
            <a:extLst>
              <a:ext uri="{FF2B5EF4-FFF2-40B4-BE49-F238E27FC236}">
                <a16:creationId xmlns:a16="http://schemas.microsoft.com/office/drawing/2014/main" id="{DBCFF1C8-E728-B2C0-1BAA-9F1606FA0C58}"/>
              </a:ext>
            </a:extLst>
          </p:cNvPr>
          <p:cNvSpPr/>
          <p:nvPr/>
        </p:nvSpPr>
        <p:spPr>
          <a:xfrm rot="16200000">
            <a:off x="1496360" y="318649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02;p17">
            <a:extLst>
              <a:ext uri="{FF2B5EF4-FFF2-40B4-BE49-F238E27FC236}">
                <a16:creationId xmlns:a16="http://schemas.microsoft.com/office/drawing/2014/main" id="{47F0414A-20DD-02F6-55A8-42249E6C934D}"/>
              </a:ext>
            </a:extLst>
          </p:cNvPr>
          <p:cNvSpPr/>
          <p:nvPr/>
        </p:nvSpPr>
        <p:spPr>
          <a:xfrm rot="16200000">
            <a:off x="1834989" y="318655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203;p17">
            <a:extLst>
              <a:ext uri="{FF2B5EF4-FFF2-40B4-BE49-F238E27FC236}">
                <a16:creationId xmlns:a16="http://schemas.microsoft.com/office/drawing/2014/main" id="{7646C7DA-C0FC-327B-E4B8-92383BC76E09}"/>
              </a:ext>
            </a:extLst>
          </p:cNvPr>
          <p:cNvSpPr/>
          <p:nvPr/>
        </p:nvSpPr>
        <p:spPr>
          <a:xfrm rot="16200000">
            <a:off x="2173548" y="318655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04;p17">
            <a:extLst>
              <a:ext uri="{FF2B5EF4-FFF2-40B4-BE49-F238E27FC236}">
                <a16:creationId xmlns:a16="http://schemas.microsoft.com/office/drawing/2014/main" id="{D20027CA-9A2D-41A3-0981-BB10DFF6BBC9}"/>
              </a:ext>
            </a:extLst>
          </p:cNvPr>
          <p:cNvSpPr/>
          <p:nvPr/>
        </p:nvSpPr>
        <p:spPr>
          <a:xfrm rot="16200000">
            <a:off x="2512176" y="318649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205;p17">
            <a:extLst>
              <a:ext uri="{FF2B5EF4-FFF2-40B4-BE49-F238E27FC236}">
                <a16:creationId xmlns:a16="http://schemas.microsoft.com/office/drawing/2014/main" id="{48B7AA1A-1E94-5D75-6BB4-676C1487F19A}"/>
              </a:ext>
            </a:extLst>
          </p:cNvPr>
          <p:cNvSpPr/>
          <p:nvPr/>
        </p:nvSpPr>
        <p:spPr>
          <a:xfrm rot="16200000">
            <a:off x="2850735" y="318655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06;p17">
            <a:extLst>
              <a:ext uri="{FF2B5EF4-FFF2-40B4-BE49-F238E27FC236}">
                <a16:creationId xmlns:a16="http://schemas.microsoft.com/office/drawing/2014/main" id="{41D3C206-86A3-B962-5C3A-D55163535621}"/>
              </a:ext>
            </a:extLst>
          </p:cNvPr>
          <p:cNvSpPr/>
          <p:nvPr/>
        </p:nvSpPr>
        <p:spPr>
          <a:xfrm rot="16200000">
            <a:off x="819103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207;p17">
            <a:extLst>
              <a:ext uri="{FF2B5EF4-FFF2-40B4-BE49-F238E27FC236}">
                <a16:creationId xmlns:a16="http://schemas.microsoft.com/office/drawing/2014/main" id="{7C9A5382-51BC-0DFB-3E4F-81E1230EF237}"/>
              </a:ext>
            </a:extLst>
          </p:cNvPr>
          <p:cNvSpPr/>
          <p:nvPr/>
        </p:nvSpPr>
        <p:spPr>
          <a:xfrm rot="16200000">
            <a:off x="1157732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208;p17">
            <a:extLst>
              <a:ext uri="{FF2B5EF4-FFF2-40B4-BE49-F238E27FC236}">
                <a16:creationId xmlns:a16="http://schemas.microsoft.com/office/drawing/2014/main" id="{650CD1BD-FED7-2CBC-77ED-E823F23B7356}"/>
              </a:ext>
            </a:extLst>
          </p:cNvPr>
          <p:cNvSpPr/>
          <p:nvPr/>
        </p:nvSpPr>
        <p:spPr>
          <a:xfrm rot="16200000">
            <a:off x="1496291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09;p17">
            <a:extLst>
              <a:ext uri="{FF2B5EF4-FFF2-40B4-BE49-F238E27FC236}">
                <a16:creationId xmlns:a16="http://schemas.microsoft.com/office/drawing/2014/main" id="{4B1A5B1D-E564-D877-9212-8B4EADE2FA5B}"/>
              </a:ext>
            </a:extLst>
          </p:cNvPr>
          <p:cNvSpPr/>
          <p:nvPr/>
        </p:nvSpPr>
        <p:spPr>
          <a:xfrm rot="16200000">
            <a:off x="1834919" y="345681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10;p17">
            <a:extLst>
              <a:ext uri="{FF2B5EF4-FFF2-40B4-BE49-F238E27FC236}">
                <a16:creationId xmlns:a16="http://schemas.microsoft.com/office/drawing/2014/main" id="{4AF7F5DC-70B9-35FB-2C47-D8F0E7905D83}"/>
              </a:ext>
            </a:extLst>
          </p:cNvPr>
          <p:cNvSpPr/>
          <p:nvPr/>
        </p:nvSpPr>
        <p:spPr>
          <a:xfrm rot="16200000">
            <a:off x="2173548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11;p17">
            <a:extLst>
              <a:ext uri="{FF2B5EF4-FFF2-40B4-BE49-F238E27FC236}">
                <a16:creationId xmlns:a16="http://schemas.microsoft.com/office/drawing/2014/main" id="{B086E045-2DA5-584B-6C90-CFDF95B85320}"/>
              </a:ext>
            </a:extLst>
          </p:cNvPr>
          <p:cNvSpPr/>
          <p:nvPr/>
        </p:nvSpPr>
        <p:spPr>
          <a:xfrm rot="16200000">
            <a:off x="2512107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12;p17">
            <a:extLst>
              <a:ext uri="{FF2B5EF4-FFF2-40B4-BE49-F238E27FC236}">
                <a16:creationId xmlns:a16="http://schemas.microsoft.com/office/drawing/2014/main" id="{77FEAE0F-D918-7DF8-0695-10FA42F0C71F}"/>
              </a:ext>
            </a:extLst>
          </p:cNvPr>
          <p:cNvSpPr/>
          <p:nvPr/>
        </p:nvSpPr>
        <p:spPr>
          <a:xfrm rot="16200000">
            <a:off x="2850735" y="345675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13;p17">
            <a:extLst>
              <a:ext uri="{FF2B5EF4-FFF2-40B4-BE49-F238E27FC236}">
                <a16:creationId xmlns:a16="http://schemas.microsoft.com/office/drawing/2014/main" id="{D41BA451-B500-5DE7-8FD0-3C0D47F5EADA}"/>
              </a:ext>
            </a:extLst>
          </p:cNvPr>
          <p:cNvSpPr/>
          <p:nvPr/>
        </p:nvSpPr>
        <p:spPr>
          <a:xfrm rot="16200000">
            <a:off x="819173" y="372696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14;p17">
            <a:extLst>
              <a:ext uri="{FF2B5EF4-FFF2-40B4-BE49-F238E27FC236}">
                <a16:creationId xmlns:a16="http://schemas.microsoft.com/office/drawing/2014/main" id="{C8B5EC64-A013-882B-2926-FFB90B86DD73}"/>
              </a:ext>
            </a:extLst>
          </p:cNvPr>
          <p:cNvSpPr/>
          <p:nvPr/>
        </p:nvSpPr>
        <p:spPr>
          <a:xfrm rot="16200000">
            <a:off x="1157732" y="372702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15;p17">
            <a:extLst>
              <a:ext uri="{FF2B5EF4-FFF2-40B4-BE49-F238E27FC236}">
                <a16:creationId xmlns:a16="http://schemas.microsoft.com/office/drawing/2014/main" id="{1B817544-C04F-0E73-DE43-48F605E0879E}"/>
              </a:ext>
            </a:extLst>
          </p:cNvPr>
          <p:cNvSpPr/>
          <p:nvPr/>
        </p:nvSpPr>
        <p:spPr>
          <a:xfrm rot="16200000">
            <a:off x="1496360" y="372702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16;p17">
            <a:extLst>
              <a:ext uri="{FF2B5EF4-FFF2-40B4-BE49-F238E27FC236}">
                <a16:creationId xmlns:a16="http://schemas.microsoft.com/office/drawing/2014/main" id="{90B0181A-337C-9269-6D2F-7F705F0CA42E}"/>
              </a:ext>
            </a:extLst>
          </p:cNvPr>
          <p:cNvSpPr/>
          <p:nvPr/>
        </p:nvSpPr>
        <p:spPr>
          <a:xfrm rot="16200000">
            <a:off x="1834919" y="372702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17;p17">
            <a:extLst>
              <a:ext uri="{FF2B5EF4-FFF2-40B4-BE49-F238E27FC236}">
                <a16:creationId xmlns:a16="http://schemas.microsoft.com/office/drawing/2014/main" id="{A917CC54-19DC-1C4F-B5EA-BDCC136D7F58}"/>
              </a:ext>
            </a:extLst>
          </p:cNvPr>
          <p:cNvSpPr/>
          <p:nvPr/>
        </p:nvSpPr>
        <p:spPr>
          <a:xfrm rot="16200000">
            <a:off x="2173548" y="372702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218;p17">
            <a:extLst>
              <a:ext uri="{FF2B5EF4-FFF2-40B4-BE49-F238E27FC236}">
                <a16:creationId xmlns:a16="http://schemas.microsoft.com/office/drawing/2014/main" id="{707C4BCE-BD3D-73DB-B58D-115AEC11D934}"/>
              </a:ext>
            </a:extLst>
          </p:cNvPr>
          <p:cNvSpPr/>
          <p:nvPr/>
        </p:nvSpPr>
        <p:spPr>
          <a:xfrm rot="16200000">
            <a:off x="2512176" y="372696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219;p17">
            <a:extLst>
              <a:ext uri="{FF2B5EF4-FFF2-40B4-BE49-F238E27FC236}">
                <a16:creationId xmlns:a16="http://schemas.microsoft.com/office/drawing/2014/main" id="{D7099F22-CB0B-0761-10FB-6EF1A7A4A9F4}"/>
              </a:ext>
            </a:extLst>
          </p:cNvPr>
          <p:cNvSpPr/>
          <p:nvPr/>
        </p:nvSpPr>
        <p:spPr>
          <a:xfrm rot="16200000">
            <a:off x="2850735" y="372702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220;p17">
            <a:extLst>
              <a:ext uri="{FF2B5EF4-FFF2-40B4-BE49-F238E27FC236}">
                <a16:creationId xmlns:a16="http://schemas.microsoft.com/office/drawing/2014/main" id="{60627016-78DC-9003-8D5A-5ACD5865A3BB}"/>
              </a:ext>
            </a:extLst>
          </p:cNvPr>
          <p:cNvSpPr/>
          <p:nvPr/>
        </p:nvSpPr>
        <p:spPr>
          <a:xfrm rot="16200000">
            <a:off x="819173" y="399722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221;p17">
            <a:extLst>
              <a:ext uri="{FF2B5EF4-FFF2-40B4-BE49-F238E27FC236}">
                <a16:creationId xmlns:a16="http://schemas.microsoft.com/office/drawing/2014/main" id="{D48FA2B2-02DF-1CA3-2CBB-20B39C6834C5}"/>
              </a:ext>
            </a:extLst>
          </p:cNvPr>
          <p:cNvSpPr/>
          <p:nvPr/>
        </p:nvSpPr>
        <p:spPr>
          <a:xfrm rot="16200000">
            <a:off x="1157802" y="399728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22;p17">
            <a:extLst>
              <a:ext uri="{FF2B5EF4-FFF2-40B4-BE49-F238E27FC236}">
                <a16:creationId xmlns:a16="http://schemas.microsoft.com/office/drawing/2014/main" id="{358D8CC7-7375-4837-813E-4D95C4B5EB56}"/>
              </a:ext>
            </a:extLst>
          </p:cNvPr>
          <p:cNvSpPr/>
          <p:nvPr/>
        </p:nvSpPr>
        <p:spPr>
          <a:xfrm rot="16200000">
            <a:off x="1496360" y="399722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223;p17">
            <a:extLst>
              <a:ext uri="{FF2B5EF4-FFF2-40B4-BE49-F238E27FC236}">
                <a16:creationId xmlns:a16="http://schemas.microsoft.com/office/drawing/2014/main" id="{FC405823-CDB4-C737-A5D0-8A936B7F5CB0}"/>
              </a:ext>
            </a:extLst>
          </p:cNvPr>
          <p:cNvSpPr/>
          <p:nvPr/>
        </p:nvSpPr>
        <p:spPr>
          <a:xfrm rot="16200000">
            <a:off x="1834989" y="399728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24;p17">
            <a:extLst>
              <a:ext uri="{FF2B5EF4-FFF2-40B4-BE49-F238E27FC236}">
                <a16:creationId xmlns:a16="http://schemas.microsoft.com/office/drawing/2014/main" id="{71B053BE-B33B-586F-C3E2-77D4D77D0EE6}"/>
              </a:ext>
            </a:extLst>
          </p:cNvPr>
          <p:cNvSpPr/>
          <p:nvPr/>
        </p:nvSpPr>
        <p:spPr>
          <a:xfrm rot="16200000">
            <a:off x="2173548" y="399722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25;p17">
            <a:extLst>
              <a:ext uri="{FF2B5EF4-FFF2-40B4-BE49-F238E27FC236}">
                <a16:creationId xmlns:a16="http://schemas.microsoft.com/office/drawing/2014/main" id="{7153F8CA-EF46-DA70-568D-3EFC8C4EA119}"/>
              </a:ext>
            </a:extLst>
          </p:cNvPr>
          <p:cNvSpPr/>
          <p:nvPr/>
        </p:nvSpPr>
        <p:spPr>
          <a:xfrm rot="16200000">
            <a:off x="2512176" y="399722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226;p17">
            <a:extLst>
              <a:ext uri="{FF2B5EF4-FFF2-40B4-BE49-F238E27FC236}">
                <a16:creationId xmlns:a16="http://schemas.microsoft.com/office/drawing/2014/main" id="{CC37ECEF-10DB-3528-BD8B-BAAD765F5051}"/>
              </a:ext>
            </a:extLst>
          </p:cNvPr>
          <p:cNvSpPr/>
          <p:nvPr/>
        </p:nvSpPr>
        <p:spPr>
          <a:xfrm rot="16200000">
            <a:off x="2850804" y="399728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227;p17">
            <a:extLst>
              <a:ext uri="{FF2B5EF4-FFF2-40B4-BE49-F238E27FC236}">
                <a16:creationId xmlns:a16="http://schemas.microsoft.com/office/drawing/2014/main" id="{44F14A21-6559-F78A-19FC-B0EC0265268B}"/>
              </a:ext>
            </a:extLst>
          </p:cNvPr>
          <p:cNvSpPr/>
          <p:nvPr/>
        </p:nvSpPr>
        <p:spPr>
          <a:xfrm rot="16200000">
            <a:off x="3189436" y="23758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228;p17">
            <a:extLst>
              <a:ext uri="{FF2B5EF4-FFF2-40B4-BE49-F238E27FC236}">
                <a16:creationId xmlns:a16="http://schemas.microsoft.com/office/drawing/2014/main" id="{19DDB847-1E28-6118-A801-E5796BC804A5}"/>
              </a:ext>
            </a:extLst>
          </p:cNvPr>
          <p:cNvSpPr/>
          <p:nvPr/>
        </p:nvSpPr>
        <p:spPr>
          <a:xfrm rot="16200000">
            <a:off x="3528064" y="237580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229;p17">
            <a:extLst>
              <a:ext uri="{FF2B5EF4-FFF2-40B4-BE49-F238E27FC236}">
                <a16:creationId xmlns:a16="http://schemas.microsoft.com/office/drawing/2014/main" id="{8AF91F62-71CB-F560-CEFB-890FB40FC04B}"/>
              </a:ext>
            </a:extLst>
          </p:cNvPr>
          <p:cNvSpPr/>
          <p:nvPr/>
        </p:nvSpPr>
        <p:spPr>
          <a:xfrm rot="16200000">
            <a:off x="3866623" y="23758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230;p17">
            <a:extLst>
              <a:ext uri="{FF2B5EF4-FFF2-40B4-BE49-F238E27FC236}">
                <a16:creationId xmlns:a16="http://schemas.microsoft.com/office/drawing/2014/main" id="{FFD62212-73BF-F5A7-AB8D-E0BD3A6D3187}"/>
              </a:ext>
            </a:extLst>
          </p:cNvPr>
          <p:cNvSpPr/>
          <p:nvPr/>
        </p:nvSpPr>
        <p:spPr>
          <a:xfrm rot="16200000">
            <a:off x="3189436" y="264606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231;p17">
            <a:extLst>
              <a:ext uri="{FF2B5EF4-FFF2-40B4-BE49-F238E27FC236}">
                <a16:creationId xmlns:a16="http://schemas.microsoft.com/office/drawing/2014/main" id="{30F3318F-C26C-4A73-FE55-4135BA7E6389}"/>
              </a:ext>
            </a:extLst>
          </p:cNvPr>
          <p:cNvSpPr/>
          <p:nvPr/>
        </p:nvSpPr>
        <p:spPr>
          <a:xfrm rot="16200000">
            <a:off x="3528064" y="264606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232;p17">
            <a:extLst>
              <a:ext uri="{FF2B5EF4-FFF2-40B4-BE49-F238E27FC236}">
                <a16:creationId xmlns:a16="http://schemas.microsoft.com/office/drawing/2014/main" id="{015F164C-AC7F-1260-B58C-25D27F5B4637}"/>
              </a:ext>
            </a:extLst>
          </p:cNvPr>
          <p:cNvSpPr/>
          <p:nvPr/>
        </p:nvSpPr>
        <p:spPr>
          <a:xfrm rot="16200000">
            <a:off x="3866693" y="264612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233;p17">
            <a:extLst>
              <a:ext uri="{FF2B5EF4-FFF2-40B4-BE49-F238E27FC236}">
                <a16:creationId xmlns:a16="http://schemas.microsoft.com/office/drawing/2014/main" id="{828A90D7-616F-2955-EC36-F755B3DF68D9}"/>
              </a:ext>
            </a:extLst>
          </p:cNvPr>
          <p:cNvSpPr/>
          <p:nvPr/>
        </p:nvSpPr>
        <p:spPr>
          <a:xfrm rot="16200000">
            <a:off x="3189436" y="291632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234;p17">
            <a:extLst>
              <a:ext uri="{FF2B5EF4-FFF2-40B4-BE49-F238E27FC236}">
                <a16:creationId xmlns:a16="http://schemas.microsoft.com/office/drawing/2014/main" id="{09CBCA78-6F4B-0D52-6B0C-9CD3A3379C3E}"/>
              </a:ext>
            </a:extLst>
          </p:cNvPr>
          <p:cNvSpPr/>
          <p:nvPr/>
        </p:nvSpPr>
        <p:spPr>
          <a:xfrm rot="16200000">
            <a:off x="3527995" y="291632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235;p17">
            <a:extLst>
              <a:ext uri="{FF2B5EF4-FFF2-40B4-BE49-F238E27FC236}">
                <a16:creationId xmlns:a16="http://schemas.microsoft.com/office/drawing/2014/main" id="{1C07412F-5392-60FC-E24E-888F65CC2AC1}"/>
              </a:ext>
            </a:extLst>
          </p:cNvPr>
          <p:cNvSpPr/>
          <p:nvPr/>
        </p:nvSpPr>
        <p:spPr>
          <a:xfrm rot="16200000">
            <a:off x="3866623" y="291632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236;p17">
            <a:extLst>
              <a:ext uri="{FF2B5EF4-FFF2-40B4-BE49-F238E27FC236}">
                <a16:creationId xmlns:a16="http://schemas.microsoft.com/office/drawing/2014/main" id="{6CC004B1-934D-7D19-27AF-0C2EA7BD1632}"/>
              </a:ext>
            </a:extLst>
          </p:cNvPr>
          <p:cNvSpPr/>
          <p:nvPr/>
        </p:nvSpPr>
        <p:spPr>
          <a:xfrm rot="16200000">
            <a:off x="3189436" y="318658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237;p17">
            <a:extLst>
              <a:ext uri="{FF2B5EF4-FFF2-40B4-BE49-F238E27FC236}">
                <a16:creationId xmlns:a16="http://schemas.microsoft.com/office/drawing/2014/main" id="{59820EDF-943D-33A5-4C5F-78362FEBFE9F}"/>
              </a:ext>
            </a:extLst>
          </p:cNvPr>
          <p:cNvSpPr/>
          <p:nvPr/>
        </p:nvSpPr>
        <p:spPr>
          <a:xfrm rot="16200000">
            <a:off x="3528064" y="318653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238;p17">
            <a:extLst>
              <a:ext uri="{FF2B5EF4-FFF2-40B4-BE49-F238E27FC236}">
                <a16:creationId xmlns:a16="http://schemas.microsoft.com/office/drawing/2014/main" id="{EF9BFF83-E138-38D0-7272-B879094CF176}"/>
              </a:ext>
            </a:extLst>
          </p:cNvPr>
          <p:cNvSpPr/>
          <p:nvPr/>
        </p:nvSpPr>
        <p:spPr>
          <a:xfrm rot="16200000">
            <a:off x="3866623" y="318658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239;p17">
            <a:extLst>
              <a:ext uri="{FF2B5EF4-FFF2-40B4-BE49-F238E27FC236}">
                <a16:creationId xmlns:a16="http://schemas.microsoft.com/office/drawing/2014/main" id="{0C943664-26BE-B694-11A3-F3753F34428A}"/>
              </a:ext>
            </a:extLst>
          </p:cNvPr>
          <p:cNvSpPr/>
          <p:nvPr/>
        </p:nvSpPr>
        <p:spPr>
          <a:xfrm rot="16200000">
            <a:off x="3189436" y="345679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240;p17">
            <a:extLst>
              <a:ext uri="{FF2B5EF4-FFF2-40B4-BE49-F238E27FC236}">
                <a16:creationId xmlns:a16="http://schemas.microsoft.com/office/drawing/2014/main" id="{A0B1395F-9439-39F0-60E8-513C2720A4D6}"/>
              </a:ext>
            </a:extLst>
          </p:cNvPr>
          <p:cNvSpPr/>
          <p:nvPr/>
        </p:nvSpPr>
        <p:spPr>
          <a:xfrm rot="16200000">
            <a:off x="3527995" y="345679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241;p17">
            <a:extLst>
              <a:ext uri="{FF2B5EF4-FFF2-40B4-BE49-F238E27FC236}">
                <a16:creationId xmlns:a16="http://schemas.microsoft.com/office/drawing/2014/main" id="{88C1728B-D462-961F-F989-F0B194023FC8}"/>
              </a:ext>
            </a:extLst>
          </p:cNvPr>
          <p:cNvSpPr/>
          <p:nvPr/>
        </p:nvSpPr>
        <p:spPr>
          <a:xfrm rot="16200000">
            <a:off x="3866623" y="345679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242;p17">
            <a:extLst>
              <a:ext uri="{FF2B5EF4-FFF2-40B4-BE49-F238E27FC236}">
                <a16:creationId xmlns:a16="http://schemas.microsoft.com/office/drawing/2014/main" id="{2307EB90-FBD4-998E-B997-D35C3FE1AD8F}"/>
              </a:ext>
            </a:extLst>
          </p:cNvPr>
          <p:cNvSpPr/>
          <p:nvPr/>
        </p:nvSpPr>
        <p:spPr>
          <a:xfrm rot="16200000">
            <a:off x="3189436" y="372705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243;p17">
            <a:extLst>
              <a:ext uri="{FF2B5EF4-FFF2-40B4-BE49-F238E27FC236}">
                <a16:creationId xmlns:a16="http://schemas.microsoft.com/office/drawing/2014/main" id="{97818041-50CF-04A4-A036-54143DD3F307}"/>
              </a:ext>
            </a:extLst>
          </p:cNvPr>
          <p:cNvSpPr/>
          <p:nvPr/>
        </p:nvSpPr>
        <p:spPr>
          <a:xfrm rot="16200000">
            <a:off x="3528064" y="372699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44;p17">
            <a:extLst>
              <a:ext uri="{FF2B5EF4-FFF2-40B4-BE49-F238E27FC236}">
                <a16:creationId xmlns:a16="http://schemas.microsoft.com/office/drawing/2014/main" id="{CF0D0FEF-741A-DBA7-49A6-59DACE297AF1}"/>
              </a:ext>
            </a:extLst>
          </p:cNvPr>
          <p:cNvSpPr/>
          <p:nvPr/>
        </p:nvSpPr>
        <p:spPr>
          <a:xfrm rot="16200000">
            <a:off x="3866623" y="372705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245;p17">
            <a:extLst>
              <a:ext uri="{FF2B5EF4-FFF2-40B4-BE49-F238E27FC236}">
                <a16:creationId xmlns:a16="http://schemas.microsoft.com/office/drawing/2014/main" id="{16829285-69A4-2DEA-98E5-C3C5E65856FC}"/>
              </a:ext>
            </a:extLst>
          </p:cNvPr>
          <p:cNvSpPr/>
          <p:nvPr/>
        </p:nvSpPr>
        <p:spPr>
          <a:xfrm rot="16200000">
            <a:off x="3189436" y="39972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246;p17">
            <a:extLst>
              <a:ext uri="{FF2B5EF4-FFF2-40B4-BE49-F238E27FC236}">
                <a16:creationId xmlns:a16="http://schemas.microsoft.com/office/drawing/2014/main" id="{FEB8EACE-5EB2-14C7-FBB8-B9D2F27715E5}"/>
              </a:ext>
            </a:extLst>
          </p:cNvPr>
          <p:cNvSpPr/>
          <p:nvPr/>
        </p:nvSpPr>
        <p:spPr>
          <a:xfrm rot="16200000">
            <a:off x="3528064" y="39972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247;p17">
            <a:extLst>
              <a:ext uri="{FF2B5EF4-FFF2-40B4-BE49-F238E27FC236}">
                <a16:creationId xmlns:a16="http://schemas.microsoft.com/office/drawing/2014/main" id="{84538E8E-A53A-ED7D-C564-57D63C803999}"/>
              </a:ext>
            </a:extLst>
          </p:cNvPr>
          <p:cNvSpPr/>
          <p:nvPr/>
        </p:nvSpPr>
        <p:spPr>
          <a:xfrm rot="16200000">
            <a:off x="3866693" y="399731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248;p17">
            <a:extLst>
              <a:ext uri="{FF2B5EF4-FFF2-40B4-BE49-F238E27FC236}">
                <a16:creationId xmlns:a16="http://schemas.microsoft.com/office/drawing/2014/main" id="{80FC1655-3831-50D2-DFB6-0BBA6A71EDC4}"/>
              </a:ext>
            </a:extLst>
          </p:cNvPr>
          <p:cNvSpPr/>
          <p:nvPr/>
        </p:nvSpPr>
        <p:spPr>
          <a:xfrm rot="16200000">
            <a:off x="4205318" y="237523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249;p17">
            <a:extLst>
              <a:ext uri="{FF2B5EF4-FFF2-40B4-BE49-F238E27FC236}">
                <a16:creationId xmlns:a16="http://schemas.microsoft.com/office/drawing/2014/main" id="{80D1CF3D-6782-6964-4498-9A6509A077EE}"/>
              </a:ext>
            </a:extLst>
          </p:cNvPr>
          <p:cNvSpPr/>
          <p:nvPr/>
        </p:nvSpPr>
        <p:spPr>
          <a:xfrm rot="16200000">
            <a:off x="4205387" y="264550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250;p17">
            <a:extLst>
              <a:ext uri="{FF2B5EF4-FFF2-40B4-BE49-F238E27FC236}">
                <a16:creationId xmlns:a16="http://schemas.microsoft.com/office/drawing/2014/main" id="{BD45BFC8-5727-3FE8-CD9E-B5F50BBAA4F7}"/>
              </a:ext>
            </a:extLst>
          </p:cNvPr>
          <p:cNvSpPr/>
          <p:nvPr/>
        </p:nvSpPr>
        <p:spPr>
          <a:xfrm rot="16200000">
            <a:off x="4205318" y="291570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251;p17">
            <a:extLst>
              <a:ext uri="{FF2B5EF4-FFF2-40B4-BE49-F238E27FC236}">
                <a16:creationId xmlns:a16="http://schemas.microsoft.com/office/drawing/2014/main" id="{78DFCAF2-AFA2-F604-D14C-7DCEFEF79458}"/>
              </a:ext>
            </a:extLst>
          </p:cNvPr>
          <p:cNvSpPr/>
          <p:nvPr/>
        </p:nvSpPr>
        <p:spPr>
          <a:xfrm rot="16200000">
            <a:off x="4205318" y="318596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252;p17">
            <a:extLst>
              <a:ext uri="{FF2B5EF4-FFF2-40B4-BE49-F238E27FC236}">
                <a16:creationId xmlns:a16="http://schemas.microsoft.com/office/drawing/2014/main" id="{A302196D-40CA-5B70-0A6B-D45FAEC52A15}"/>
              </a:ext>
            </a:extLst>
          </p:cNvPr>
          <p:cNvSpPr/>
          <p:nvPr/>
        </p:nvSpPr>
        <p:spPr>
          <a:xfrm rot="16200000">
            <a:off x="4205318" y="345617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253;p17">
            <a:extLst>
              <a:ext uri="{FF2B5EF4-FFF2-40B4-BE49-F238E27FC236}">
                <a16:creationId xmlns:a16="http://schemas.microsoft.com/office/drawing/2014/main" id="{1007595F-9FE7-0B0A-FE06-5B20A3001F0E}"/>
              </a:ext>
            </a:extLst>
          </p:cNvPr>
          <p:cNvSpPr/>
          <p:nvPr/>
        </p:nvSpPr>
        <p:spPr>
          <a:xfrm rot="16200000">
            <a:off x="4205318" y="372643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254;p17">
            <a:extLst>
              <a:ext uri="{FF2B5EF4-FFF2-40B4-BE49-F238E27FC236}">
                <a16:creationId xmlns:a16="http://schemas.microsoft.com/office/drawing/2014/main" id="{9888FAAB-4391-F627-ECB6-45A99EB460E0}"/>
              </a:ext>
            </a:extLst>
          </p:cNvPr>
          <p:cNvSpPr/>
          <p:nvPr/>
        </p:nvSpPr>
        <p:spPr>
          <a:xfrm rot="16200000">
            <a:off x="4205387" y="399669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255;p17">
            <a:extLst>
              <a:ext uri="{FF2B5EF4-FFF2-40B4-BE49-F238E27FC236}">
                <a16:creationId xmlns:a16="http://schemas.microsoft.com/office/drawing/2014/main" id="{DDEAD1B5-C149-6639-34CB-76750015AF2D}"/>
              </a:ext>
            </a:extLst>
          </p:cNvPr>
          <p:cNvSpPr/>
          <p:nvPr/>
        </p:nvSpPr>
        <p:spPr>
          <a:xfrm>
            <a:off x="457824" y="1586664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256;p17">
            <a:extLst>
              <a:ext uri="{FF2B5EF4-FFF2-40B4-BE49-F238E27FC236}">
                <a16:creationId xmlns:a16="http://schemas.microsoft.com/office/drawing/2014/main" id="{397FABD1-B467-58C2-ECC2-9A3738FAA3A8}"/>
              </a:ext>
            </a:extLst>
          </p:cNvPr>
          <p:cNvSpPr/>
          <p:nvPr/>
        </p:nvSpPr>
        <p:spPr>
          <a:xfrm>
            <a:off x="457824" y="1856926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57;p17">
            <a:extLst>
              <a:ext uri="{FF2B5EF4-FFF2-40B4-BE49-F238E27FC236}">
                <a16:creationId xmlns:a16="http://schemas.microsoft.com/office/drawing/2014/main" id="{74B08CE2-EBE7-822A-D9B0-1BD2F149679E}"/>
              </a:ext>
            </a:extLst>
          </p:cNvPr>
          <p:cNvSpPr/>
          <p:nvPr/>
        </p:nvSpPr>
        <p:spPr>
          <a:xfrm>
            <a:off x="457824" y="2127131"/>
            <a:ext cx="225069" cy="179627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258;p17">
            <a:extLst>
              <a:ext uri="{FF2B5EF4-FFF2-40B4-BE49-F238E27FC236}">
                <a16:creationId xmlns:a16="http://schemas.microsoft.com/office/drawing/2014/main" id="{38ADA705-128C-06AD-DABB-403C24898A85}"/>
              </a:ext>
            </a:extLst>
          </p:cNvPr>
          <p:cNvSpPr/>
          <p:nvPr/>
        </p:nvSpPr>
        <p:spPr>
          <a:xfrm rot="16200000">
            <a:off x="819173" y="156443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259;p17">
            <a:extLst>
              <a:ext uri="{FF2B5EF4-FFF2-40B4-BE49-F238E27FC236}">
                <a16:creationId xmlns:a16="http://schemas.microsoft.com/office/drawing/2014/main" id="{95D8B762-7996-6C9C-9778-9F0F993F0BD7}"/>
              </a:ext>
            </a:extLst>
          </p:cNvPr>
          <p:cNvSpPr/>
          <p:nvPr/>
        </p:nvSpPr>
        <p:spPr>
          <a:xfrm rot="16200000">
            <a:off x="1157732" y="156449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260;p17">
            <a:extLst>
              <a:ext uri="{FF2B5EF4-FFF2-40B4-BE49-F238E27FC236}">
                <a16:creationId xmlns:a16="http://schemas.microsoft.com/office/drawing/2014/main" id="{A1D04B89-576F-705E-7884-7C881782204F}"/>
              </a:ext>
            </a:extLst>
          </p:cNvPr>
          <p:cNvSpPr/>
          <p:nvPr/>
        </p:nvSpPr>
        <p:spPr>
          <a:xfrm rot="16200000">
            <a:off x="1496360" y="156449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261;p17">
            <a:extLst>
              <a:ext uri="{FF2B5EF4-FFF2-40B4-BE49-F238E27FC236}">
                <a16:creationId xmlns:a16="http://schemas.microsoft.com/office/drawing/2014/main" id="{A79B7BA8-B424-596A-F4CF-1C57B2A53CEC}"/>
              </a:ext>
            </a:extLst>
          </p:cNvPr>
          <p:cNvSpPr/>
          <p:nvPr/>
        </p:nvSpPr>
        <p:spPr>
          <a:xfrm rot="16200000">
            <a:off x="1834919" y="156449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262;p17">
            <a:extLst>
              <a:ext uri="{FF2B5EF4-FFF2-40B4-BE49-F238E27FC236}">
                <a16:creationId xmlns:a16="http://schemas.microsoft.com/office/drawing/2014/main" id="{7669C63F-BD13-DAC3-E9AE-1D2825774F72}"/>
              </a:ext>
            </a:extLst>
          </p:cNvPr>
          <p:cNvSpPr/>
          <p:nvPr/>
        </p:nvSpPr>
        <p:spPr>
          <a:xfrm rot="16200000">
            <a:off x="2173548" y="156449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263;p17">
            <a:extLst>
              <a:ext uri="{FF2B5EF4-FFF2-40B4-BE49-F238E27FC236}">
                <a16:creationId xmlns:a16="http://schemas.microsoft.com/office/drawing/2014/main" id="{F2B63DA9-FDE3-1209-C0AD-EB3636B46CF7}"/>
              </a:ext>
            </a:extLst>
          </p:cNvPr>
          <p:cNvSpPr/>
          <p:nvPr/>
        </p:nvSpPr>
        <p:spPr>
          <a:xfrm rot="16200000">
            <a:off x="2512176" y="156443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264;p17">
            <a:extLst>
              <a:ext uri="{FF2B5EF4-FFF2-40B4-BE49-F238E27FC236}">
                <a16:creationId xmlns:a16="http://schemas.microsoft.com/office/drawing/2014/main" id="{E98FB760-5104-C328-15AC-180182A1F465}"/>
              </a:ext>
            </a:extLst>
          </p:cNvPr>
          <p:cNvSpPr/>
          <p:nvPr/>
        </p:nvSpPr>
        <p:spPr>
          <a:xfrm rot="16200000">
            <a:off x="2850735" y="156449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265;p17">
            <a:extLst>
              <a:ext uri="{FF2B5EF4-FFF2-40B4-BE49-F238E27FC236}">
                <a16:creationId xmlns:a16="http://schemas.microsoft.com/office/drawing/2014/main" id="{21243B66-DA7A-980E-9203-D3CDC2C67203}"/>
              </a:ext>
            </a:extLst>
          </p:cNvPr>
          <p:cNvSpPr/>
          <p:nvPr/>
        </p:nvSpPr>
        <p:spPr>
          <a:xfrm rot="16200000">
            <a:off x="819173" y="183469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266;p17">
            <a:extLst>
              <a:ext uri="{FF2B5EF4-FFF2-40B4-BE49-F238E27FC236}">
                <a16:creationId xmlns:a16="http://schemas.microsoft.com/office/drawing/2014/main" id="{0E51B938-17A7-B3DC-C099-0E90F74FBEDE}"/>
              </a:ext>
            </a:extLst>
          </p:cNvPr>
          <p:cNvSpPr/>
          <p:nvPr/>
        </p:nvSpPr>
        <p:spPr>
          <a:xfrm rot="16200000">
            <a:off x="1157802" y="183475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267;p17">
            <a:extLst>
              <a:ext uri="{FF2B5EF4-FFF2-40B4-BE49-F238E27FC236}">
                <a16:creationId xmlns:a16="http://schemas.microsoft.com/office/drawing/2014/main" id="{E2C37E5F-4D4A-445D-72AB-E2B58F8B77E9}"/>
              </a:ext>
            </a:extLst>
          </p:cNvPr>
          <p:cNvSpPr/>
          <p:nvPr/>
        </p:nvSpPr>
        <p:spPr>
          <a:xfrm rot="16200000">
            <a:off x="1496360" y="183469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268;p17">
            <a:extLst>
              <a:ext uri="{FF2B5EF4-FFF2-40B4-BE49-F238E27FC236}">
                <a16:creationId xmlns:a16="http://schemas.microsoft.com/office/drawing/2014/main" id="{C2283CA3-0E3B-9B00-EFDD-EAB48139BF41}"/>
              </a:ext>
            </a:extLst>
          </p:cNvPr>
          <p:cNvSpPr/>
          <p:nvPr/>
        </p:nvSpPr>
        <p:spPr>
          <a:xfrm rot="16200000">
            <a:off x="1834989" y="183475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269;p17">
            <a:extLst>
              <a:ext uri="{FF2B5EF4-FFF2-40B4-BE49-F238E27FC236}">
                <a16:creationId xmlns:a16="http://schemas.microsoft.com/office/drawing/2014/main" id="{E1DCC835-E093-AB5A-AC14-1D59E0DF85E1}"/>
              </a:ext>
            </a:extLst>
          </p:cNvPr>
          <p:cNvSpPr/>
          <p:nvPr/>
        </p:nvSpPr>
        <p:spPr>
          <a:xfrm rot="16200000">
            <a:off x="2173548" y="183469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270;p17">
            <a:extLst>
              <a:ext uri="{FF2B5EF4-FFF2-40B4-BE49-F238E27FC236}">
                <a16:creationId xmlns:a16="http://schemas.microsoft.com/office/drawing/2014/main" id="{00F6B0AB-05E0-6236-462D-E3B25CE00DD6}"/>
              </a:ext>
            </a:extLst>
          </p:cNvPr>
          <p:cNvSpPr/>
          <p:nvPr/>
        </p:nvSpPr>
        <p:spPr>
          <a:xfrm rot="16200000">
            <a:off x="2512176" y="183469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271;p17">
            <a:extLst>
              <a:ext uri="{FF2B5EF4-FFF2-40B4-BE49-F238E27FC236}">
                <a16:creationId xmlns:a16="http://schemas.microsoft.com/office/drawing/2014/main" id="{41CCD402-30C4-7A80-8781-2BD7B9CB55F3}"/>
              </a:ext>
            </a:extLst>
          </p:cNvPr>
          <p:cNvSpPr/>
          <p:nvPr/>
        </p:nvSpPr>
        <p:spPr>
          <a:xfrm rot="16200000">
            <a:off x="2850804" y="183475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272;p17">
            <a:extLst>
              <a:ext uri="{FF2B5EF4-FFF2-40B4-BE49-F238E27FC236}">
                <a16:creationId xmlns:a16="http://schemas.microsoft.com/office/drawing/2014/main" id="{F535E372-887F-F251-A28F-2A01C7BDF1D8}"/>
              </a:ext>
            </a:extLst>
          </p:cNvPr>
          <p:cNvSpPr/>
          <p:nvPr/>
        </p:nvSpPr>
        <p:spPr>
          <a:xfrm rot="16200000">
            <a:off x="819103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273;p17">
            <a:extLst>
              <a:ext uri="{FF2B5EF4-FFF2-40B4-BE49-F238E27FC236}">
                <a16:creationId xmlns:a16="http://schemas.microsoft.com/office/drawing/2014/main" id="{303285DE-0F26-92AA-787A-831104D17CDB}"/>
              </a:ext>
            </a:extLst>
          </p:cNvPr>
          <p:cNvSpPr/>
          <p:nvPr/>
        </p:nvSpPr>
        <p:spPr>
          <a:xfrm rot="16200000">
            <a:off x="1157732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274;p17">
            <a:extLst>
              <a:ext uri="{FF2B5EF4-FFF2-40B4-BE49-F238E27FC236}">
                <a16:creationId xmlns:a16="http://schemas.microsoft.com/office/drawing/2014/main" id="{D79B259F-ED87-C55D-C415-EE2E9FB20D3C}"/>
              </a:ext>
            </a:extLst>
          </p:cNvPr>
          <p:cNvSpPr/>
          <p:nvPr/>
        </p:nvSpPr>
        <p:spPr>
          <a:xfrm rot="16200000">
            <a:off x="1496360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275;p17">
            <a:extLst>
              <a:ext uri="{FF2B5EF4-FFF2-40B4-BE49-F238E27FC236}">
                <a16:creationId xmlns:a16="http://schemas.microsoft.com/office/drawing/2014/main" id="{3F820D78-E5B3-740E-9D83-D0992BEC3F72}"/>
              </a:ext>
            </a:extLst>
          </p:cNvPr>
          <p:cNvSpPr/>
          <p:nvPr/>
        </p:nvSpPr>
        <p:spPr>
          <a:xfrm rot="16200000">
            <a:off x="1834919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276;p17">
            <a:extLst>
              <a:ext uri="{FF2B5EF4-FFF2-40B4-BE49-F238E27FC236}">
                <a16:creationId xmlns:a16="http://schemas.microsoft.com/office/drawing/2014/main" id="{93EFDABA-1EBC-2149-2E76-D9ABD66576D4}"/>
              </a:ext>
            </a:extLst>
          </p:cNvPr>
          <p:cNvSpPr/>
          <p:nvPr/>
        </p:nvSpPr>
        <p:spPr>
          <a:xfrm rot="16200000">
            <a:off x="2173548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277;p17">
            <a:extLst>
              <a:ext uri="{FF2B5EF4-FFF2-40B4-BE49-F238E27FC236}">
                <a16:creationId xmlns:a16="http://schemas.microsoft.com/office/drawing/2014/main" id="{07A012BF-8BEF-AC0C-7DF7-7DA65B9216CC}"/>
              </a:ext>
            </a:extLst>
          </p:cNvPr>
          <p:cNvSpPr/>
          <p:nvPr/>
        </p:nvSpPr>
        <p:spPr>
          <a:xfrm rot="16200000">
            <a:off x="2512107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278;p17">
            <a:extLst>
              <a:ext uri="{FF2B5EF4-FFF2-40B4-BE49-F238E27FC236}">
                <a16:creationId xmlns:a16="http://schemas.microsoft.com/office/drawing/2014/main" id="{BE500636-3A37-00CA-F01E-0713059EEA95}"/>
              </a:ext>
            </a:extLst>
          </p:cNvPr>
          <p:cNvSpPr/>
          <p:nvPr/>
        </p:nvSpPr>
        <p:spPr>
          <a:xfrm rot="16200000">
            <a:off x="2850735" y="210495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279;p17">
            <a:extLst>
              <a:ext uri="{FF2B5EF4-FFF2-40B4-BE49-F238E27FC236}">
                <a16:creationId xmlns:a16="http://schemas.microsoft.com/office/drawing/2014/main" id="{B2536CDC-B4B3-16F4-84D5-8352D326E01C}"/>
              </a:ext>
            </a:extLst>
          </p:cNvPr>
          <p:cNvSpPr/>
          <p:nvPr/>
        </p:nvSpPr>
        <p:spPr>
          <a:xfrm rot="16200000">
            <a:off x="3189436" y="15645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280;p17">
            <a:extLst>
              <a:ext uri="{FF2B5EF4-FFF2-40B4-BE49-F238E27FC236}">
                <a16:creationId xmlns:a16="http://schemas.microsoft.com/office/drawing/2014/main" id="{712F3F3F-84BB-6A98-9873-44C6A10EBA87}"/>
              </a:ext>
            </a:extLst>
          </p:cNvPr>
          <p:cNvSpPr/>
          <p:nvPr/>
        </p:nvSpPr>
        <p:spPr>
          <a:xfrm rot="16200000">
            <a:off x="3528064" y="1564469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281;p17">
            <a:extLst>
              <a:ext uri="{FF2B5EF4-FFF2-40B4-BE49-F238E27FC236}">
                <a16:creationId xmlns:a16="http://schemas.microsoft.com/office/drawing/2014/main" id="{BD69A8A6-DFC2-4BE7-A087-8C9940FA3D66}"/>
              </a:ext>
            </a:extLst>
          </p:cNvPr>
          <p:cNvSpPr/>
          <p:nvPr/>
        </p:nvSpPr>
        <p:spPr>
          <a:xfrm rot="16200000">
            <a:off x="3866623" y="15645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282;p17">
            <a:extLst>
              <a:ext uri="{FF2B5EF4-FFF2-40B4-BE49-F238E27FC236}">
                <a16:creationId xmlns:a16="http://schemas.microsoft.com/office/drawing/2014/main" id="{B2F8A920-B02C-DD6E-2ECA-0D833711CFD5}"/>
              </a:ext>
            </a:extLst>
          </p:cNvPr>
          <p:cNvSpPr/>
          <p:nvPr/>
        </p:nvSpPr>
        <p:spPr>
          <a:xfrm rot="16200000">
            <a:off x="3189436" y="183473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283;p17">
            <a:extLst>
              <a:ext uri="{FF2B5EF4-FFF2-40B4-BE49-F238E27FC236}">
                <a16:creationId xmlns:a16="http://schemas.microsoft.com/office/drawing/2014/main" id="{04430626-3CE1-97E7-4715-4D87F838AE78}"/>
              </a:ext>
            </a:extLst>
          </p:cNvPr>
          <p:cNvSpPr/>
          <p:nvPr/>
        </p:nvSpPr>
        <p:spPr>
          <a:xfrm rot="16200000">
            <a:off x="3528064" y="183473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284;p17">
            <a:extLst>
              <a:ext uri="{FF2B5EF4-FFF2-40B4-BE49-F238E27FC236}">
                <a16:creationId xmlns:a16="http://schemas.microsoft.com/office/drawing/2014/main" id="{137AFA59-8356-FF6D-0DFB-A5D0D1A85A1B}"/>
              </a:ext>
            </a:extLst>
          </p:cNvPr>
          <p:cNvSpPr/>
          <p:nvPr/>
        </p:nvSpPr>
        <p:spPr>
          <a:xfrm rot="16200000">
            <a:off x="3866693" y="183478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285;p17">
            <a:extLst>
              <a:ext uri="{FF2B5EF4-FFF2-40B4-BE49-F238E27FC236}">
                <a16:creationId xmlns:a16="http://schemas.microsoft.com/office/drawing/2014/main" id="{A9FA5D8B-6160-C5A2-C816-72621B97A9DA}"/>
              </a:ext>
            </a:extLst>
          </p:cNvPr>
          <p:cNvSpPr/>
          <p:nvPr/>
        </p:nvSpPr>
        <p:spPr>
          <a:xfrm rot="16200000">
            <a:off x="3189436" y="210499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286;p17">
            <a:extLst>
              <a:ext uri="{FF2B5EF4-FFF2-40B4-BE49-F238E27FC236}">
                <a16:creationId xmlns:a16="http://schemas.microsoft.com/office/drawing/2014/main" id="{B4285634-0ACA-03F1-00F0-63D5D925558D}"/>
              </a:ext>
            </a:extLst>
          </p:cNvPr>
          <p:cNvSpPr/>
          <p:nvPr/>
        </p:nvSpPr>
        <p:spPr>
          <a:xfrm rot="16200000">
            <a:off x="3527995" y="210499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287;p17">
            <a:extLst>
              <a:ext uri="{FF2B5EF4-FFF2-40B4-BE49-F238E27FC236}">
                <a16:creationId xmlns:a16="http://schemas.microsoft.com/office/drawing/2014/main" id="{9B611025-8B80-E58A-46C2-5621B99CDA6E}"/>
              </a:ext>
            </a:extLst>
          </p:cNvPr>
          <p:cNvSpPr/>
          <p:nvPr/>
        </p:nvSpPr>
        <p:spPr>
          <a:xfrm rot="16200000">
            <a:off x="3866623" y="210499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288;p17">
            <a:extLst>
              <a:ext uri="{FF2B5EF4-FFF2-40B4-BE49-F238E27FC236}">
                <a16:creationId xmlns:a16="http://schemas.microsoft.com/office/drawing/2014/main" id="{F3A622FE-C4AD-148C-7437-25F4AEABA6CE}"/>
              </a:ext>
            </a:extLst>
          </p:cNvPr>
          <p:cNvSpPr/>
          <p:nvPr/>
        </p:nvSpPr>
        <p:spPr>
          <a:xfrm rot="16200000">
            <a:off x="4205318" y="156390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289;p17">
            <a:extLst>
              <a:ext uri="{FF2B5EF4-FFF2-40B4-BE49-F238E27FC236}">
                <a16:creationId xmlns:a16="http://schemas.microsoft.com/office/drawing/2014/main" id="{6F834B04-D6E5-36DC-D95C-9FE237DFBEE6}"/>
              </a:ext>
            </a:extLst>
          </p:cNvPr>
          <p:cNvSpPr/>
          <p:nvPr/>
        </p:nvSpPr>
        <p:spPr>
          <a:xfrm rot="16200000">
            <a:off x="4205387" y="183416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290;p17">
            <a:extLst>
              <a:ext uri="{FF2B5EF4-FFF2-40B4-BE49-F238E27FC236}">
                <a16:creationId xmlns:a16="http://schemas.microsoft.com/office/drawing/2014/main" id="{9137424B-DE70-F68D-C518-A24E46563FA8}"/>
              </a:ext>
            </a:extLst>
          </p:cNvPr>
          <p:cNvSpPr/>
          <p:nvPr/>
        </p:nvSpPr>
        <p:spPr>
          <a:xfrm rot="16200000">
            <a:off x="4205318" y="210437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291;p17">
            <a:extLst>
              <a:ext uri="{FF2B5EF4-FFF2-40B4-BE49-F238E27FC236}">
                <a16:creationId xmlns:a16="http://schemas.microsoft.com/office/drawing/2014/main" id="{7A2273BE-9268-7555-E514-D64F506FD161}"/>
              </a:ext>
            </a:extLst>
          </p:cNvPr>
          <p:cNvSpPr txBox="1"/>
          <p:nvPr/>
        </p:nvSpPr>
        <p:spPr>
          <a:xfrm>
            <a:off x="436542" y="1252635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3" name="Google Shape;292;p17">
            <a:extLst>
              <a:ext uri="{FF2B5EF4-FFF2-40B4-BE49-F238E27FC236}">
                <a16:creationId xmlns:a16="http://schemas.microsoft.com/office/drawing/2014/main" id="{F4009F02-D1D4-1AC6-BA5F-FF204922ED6A}"/>
              </a:ext>
            </a:extLst>
          </p:cNvPr>
          <p:cNvSpPr txBox="1"/>
          <p:nvPr/>
        </p:nvSpPr>
        <p:spPr>
          <a:xfrm>
            <a:off x="775179" y="1252947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4" name="Google Shape;293;p17">
            <a:extLst>
              <a:ext uri="{FF2B5EF4-FFF2-40B4-BE49-F238E27FC236}">
                <a16:creationId xmlns:a16="http://schemas.microsoft.com/office/drawing/2014/main" id="{60A4197E-1337-0D1F-F553-DA63DF3BAC30}"/>
              </a:ext>
            </a:extLst>
          </p:cNvPr>
          <p:cNvSpPr txBox="1"/>
          <p:nvPr/>
        </p:nvSpPr>
        <p:spPr>
          <a:xfrm>
            <a:off x="1113829" y="1252960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5" name="Google Shape;294;p17">
            <a:extLst>
              <a:ext uri="{FF2B5EF4-FFF2-40B4-BE49-F238E27FC236}">
                <a16:creationId xmlns:a16="http://schemas.microsoft.com/office/drawing/2014/main" id="{94ACF450-ED37-4DC6-9D37-A0CAAC212E37}"/>
              </a:ext>
            </a:extLst>
          </p:cNvPr>
          <p:cNvSpPr txBox="1"/>
          <p:nvPr/>
        </p:nvSpPr>
        <p:spPr>
          <a:xfrm>
            <a:off x="1452479" y="1252972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6" name="Google Shape;295;p17">
            <a:extLst>
              <a:ext uri="{FF2B5EF4-FFF2-40B4-BE49-F238E27FC236}">
                <a16:creationId xmlns:a16="http://schemas.microsoft.com/office/drawing/2014/main" id="{8E0DB5F8-95C4-4C9D-070C-9D350883036A}"/>
              </a:ext>
            </a:extLst>
          </p:cNvPr>
          <p:cNvSpPr txBox="1"/>
          <p:nvPr/>
        </p:nvSpPr>
        <p:spPr>
          <a:xfrm>
            <a:off x="1791129" y="1252960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9" name="Google Shape;296;p17">
            <a:extLst>
              <a:ext uri="{FF2B5EF4-FFF2-40B4-BE49-F238E27FC236}">
                <a16:creationId xmlns:a16="http://schemas.microsoft.com/office/drawing/2014/main" id="{91B6D75E-5E4C-7634-9CFB-2549E79FB8F6}"/>
              </a:ext>
            </a:extLst>
          </p:cNvPr>
          <p:cNvSpPr txBox="1"/>
          <p:nvPr/>
        </p:nvSpPr>
        <p:spPr>
          <a:xfrm>
            <a:off x="2129779" y="1252972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0" name="Google Shape;297;p17">
            <a:extLst>
              <a:ext uri="{FF2B5EF4-FFF2-40B4-BE49-F238E27FC236}">
                <a16:creationId xmlns:a16="http://schemas.microsoft.com/office/drawing/2014/main" id="{A80143FA-82F5-9A30-3A80-17650F32F528}"/>
              </a:ext>
            </a:extLst>
          </p:cNvPr>
          <p:cNvSpPr txBox="1"/>
          <p:nvPr/>
        </p:nvSpPr>
        <p:spPr>
          <a:xfrm>
            <a:off x="2468429" y="1252935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1" name="Google Shape;298;p17">
            <a:extLst>
              <a:ext uri="{FF2B5EF4-FFF2-40B4-BE49-F238E27FC236}">
                <a16:creationId xmlns:a16="http://schemas.microsoft.com/office/drawing/2014/main" id="{95349154-D2F2-5DD9-BA1C-0D9A7B242B04}"/>
              </a:ext>
            </a:extLst>
          </p:cNvPr>
          <p:cNvSpPr txBox="1"/>
          <p:nvPr/>
        </p:nvSpPr>
        <p:spPr>
          <a:xfrm>
            <a:off x="2807079" y="1252972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2" name="Google Shape;299;p17">
            <a:extLst>
              <a:ext uri="{FF2B5EF4-FFF2-40B4-BE49-F238E27FC236}">
                <a16:creationId xmlns:a16="http://schemas.microsoft.com/office/drawing/2014/main" id="{403D12B5-B0CD-CB2B-DEC2-136F751ABCCE}"/>
              </a:ext>
            </a:extLst>
          </p:cNvPr>
          <p:cNvSpPr txBox="1"/>
          <p:nvPr/>
        </p:nvSpPr>
        <p:spPr>
          <a:xfrm>
            <a:off x="3145729" y="1252985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3" name="Google Shape;300;p17">
            <a:extLst>
              <a:ext uri="{FF2B5EF4-FFF2-40B4-BE49-F238E27FC236}">
                <a16:creationId xmlns:a16="http://schemas.microsoft.com/office/drawing/2014/main" id="{A5C915F4-030B-57F7-F627-B3829435B516}"/>
              </a:ext>
            </a:extLst>
          </p:cNvPr>
          <p:cNvSpPr txBox="1"/>
          <p:nvPr/>
        </p:nvSpPr>
        <p:spPr>
          <a:xfrm>
            <a:off x="3484379" y="1252960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4" name="Google Shape;301;p17">
            <a:extLst>
              <a:ext uri="{FF2B5EF4-FFF2-40B4-BE49-F238E27FC236}">
                <a16:creationId xmlns:a16="http://schemas.microsoft.com/office/drawing/2014/main" id="{56CF1888-A2CB-64C4-29A3-1D3E42252FEA}"/>
              </a:ext>
            </a:extLst>
          </p:cNvPr>
          <p:cNvSpPr txBox="1"/>
          <p:nvPr/>
        </p:nvSpPr>
        <p:spPr>
          <a:xfrm>
            <a:off x="3823029" y="1252997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5" name="Google Shape;302;p17">
            <a:extLst>
              <a:ext uri="{FF2B5EF4-FFF2-40B4-BE49-F238E27FC236}">
                <a16:creationId xmlns:a16="http://schemas.microsoft.com/office/drawing/2014/main" id="{F9D03DE4-E81A-E6A4-F5F5-FB76009F295A}"/>
              </a:ext>
            </a:extLst>
          </p:cNvPr>
          <p:cNvSpPr txBox="1"/>
          <p:nvPr/>
        </p:nvSpPr>
        <p:spPr>
          <a:xfrm>
            <a:off x="4161679" y="1252597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7" name="Google Shape;229;p17">
            <a:extLst>
              <a:ext uri="{FF2B5EF4-FFF2-40B4-BE49-F238E27FC236}">
                <a16:creationId xmlns:a16="http://schemas.microsoft.com/office/drawing/2014/main" id="{F03E2916-B6B7-735F-5BF1-B8E660C1D8FB}"/>
              </a:ext>
            </a:extLst>
          </p:cNvPr>
          <p:cNvSpPr/>
          <p:nvPr/>
        </p:nvSpPr>
        <p:spPr>
          <a:xfrm rot="16200000">
            <a:off x="4549375" y="237586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232;p17">
            <a:extLst>
              <a:ext uri="{FF2B5EF4-FFF2-40B4-BE49-F238E27FC236}">
                <a16:creationId xmlns:a16="http://schemas.microsoft.com/office/drawing/2014/main" id="{3C47412F-B04C-3F12-C34D-AD0A099E5D36}"/>
              </a:ext>
            </a:extLst>
          </p:cNvPr>
          <p:cNvSpPr/>
          <p:nvPr/>
        </p:nvSpPr>
        <p:spPr>
          <a:xfrm rot="16200000">
            <a:off x="4549445" y="264612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235;p17">
            <a:extLst>
              <a:ext uri="{FF2B5EF4-FFF2-40B4-BE49-F238E27FC236}">
                <a16:creationId xmlns:a16="http://schemas.microsoft.com/office/drawing/2014/main" id="{11B5C6C9-51C5-87BA-C25B-D3303668ACDE}"/>
              </a:ext>
            </a:extLst>
          </p:cNvPr>
          <p:cNvSpPr/>
          <p:nvPr/>
        </p:nvSpPr>
        <p:spPr>
          <a:xfrm rot="16200000">
            <a:off x="4549375" y="291632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238;p17">
            <a:extLst>
              <a:ext uri="{FF2B5EF4-FFF2-40B4-BE49-F238E27FC236}">
                <a16:creationId xmlns:a16="http://schemas.microsoft.com/office/drawing/2014/main" id="{9B80D39F-AA69-9E39-E5FB-3CEDFC269EF8}"/>
              </a:ext>
            </a:extLst>
          </p:cNvPr>
          <p:cNvSpPr/>
          <p:nvPr/>
        </p:nvSpPr>
        <p:spPr>
          <a:xfrm rot="16200000">
            <a:off x="4549375" y="318658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241;p17">
            <a:extLst>
              <a:ext uri="{FF2B5EF4-FFF2-40B4-BE49-F238E27FC236}">
                <a16:creationId xmlns:a16="http://schemas.microsoft.com/office/drawing/2014/main" id="{3AC05096-E3F7-FE24-CDB0-255815C82AB5}"/>
              </a:ext>
            </a:extLst>
          </p:cNvPr>
          <p:cNvSpPr/>
          <p:nvPr/>
        </p:nvSpPr>
        <p:spPr>
          <a:xfrm rot="16200000">
            <a:off x="4549375" y="345679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244;p17">
            <a:extLst>
              <a:ext uri="{FF2B5EF4-FFF2-40B4-BE49-F238E27FC236}">
                <a16:creationId xmlns:a16="http://schemas.microsoft.com/office/drawing/2014/main" id="{5DDE2059-78FC-21D5-6108-BBD9CED50DA1}"/>
              </a:ext>
            </a:extLst>
          </p:cNvPr>
          <p:cNvSpPr/>
          <p:nvPr/>
        </p:nvSpPr>
        <p:spPr>
          <a:xfrm rot="16200000">
            <a:off x="4549375" y="372705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247;p17">
            <a:extLst>
              <a:ext uri="{FF2B5EF4-FFF2-40B4-BE49-F238E27FC236}">
                <a16:creationId xmlns:a16="http://schemas.microsoft.com/office/drawing/2014/main" id="{3945D016-C92B-FCE0-C55F-40CA1534FB3C}"/>
              </a:ext>
            </a:extLst>
          </p:cNvPr>
          <p:cNvSpPr/>
          <p:nvPr/>
        </p:nvSpPr>
        <p:spPr>
          <a:xfrm rot="16200000">
            <a:off x="4549445" y="399731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248;p17">
            <a:extLst>
              <a:ext uri="{FF2B5EF4-FFF2-40B4-BE49-F238E27FC236}">
                <a16:creationId xmlns:a16="http://schemas.microsoft.com/office/drawing/2014/main" id="{37F92304-5A8E-12EC-223E-6AF7589C5904}"/>
              </a:ext>
            </a:extLst>
          </p:cNvPr>
          <p:cNvSpPr/>
          <p:nvPr/>
        </p:nvSpPr>
        <p:spPr>
          <a:xfrm rot="16200000">
            <a:off x="4985606" y="2375238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AFDC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249;p17">
            <a:extLst>
              <a:ext uri="{FF2B5EF4-FFF2-40B4-BE49-F238E27FC236}">
                <a16:creationId xmlns:a16="http://schemas.microsoft.com/office/drawing/2014/main" id="{DEBA7BBB-D5E6-E493-423F-9BB1B0CBA40A}"/>
              </a:ext>
            </a:extLst>
          </p:cNvPr>
          <p:cNvSpPr/>
          <p:nvPr/>
        </p:nvSpPr>
        <p:spPr>
          <a:xfrm rot="16200000">
            <a:off x="4985675" y="264550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250;p17">
            <a:extLst>
              <a:ext uri="{FF2B5EF4-FFF2-40B4-BE49-F238E27FC236}">
                <a16:creationId xmlns:a16="http://schemas.microsoft.com/office/drawing/2014/main" id="{E4B54848-FF37-22EA-D1E8-054EE0A8D72C}"/>
              </a:ext>
            </a:extLst>
          </p:cNvPr>
          <p:cNvSpPr/>
          <p:nvPr/>
        </p:nvSpPr>
        <p:spPr>
          <a:xfrm rot="16200000">
            <a:off x="4985606" y="291570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251;p17">
            <a:extLst>
              <a:ext uri="{FF2B5EF4-FFF2-40B4-BE49-F238E27FC236}">
                <a16:creationId xmlns:a16="http://schemas.microsoft.com/office/drawing/2014/main" id="{94C7BF59-AD5C-6765-04DF-8136B1828073}"/>
              </a:ext>
            </a:extLst>
          </p:cNvPr>
          <p:cNvSpPr/>
          <p:nvPr/>
        </p:nvSpPr>
        <p:spPr>
          <a:xfrm rot="16200000">
            <a:off x="4985606" y="3185967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252;p17">
            <a:extLst>
              <a:ext uri="{FF2B5EF4-FFF2-40B4-BE49-F238E27FC236}">
                <a16:creationId xmlns:a16="http://schemas.microsoft.com/office/drawing/2014/main" id="{4AB691EE-8502-BA34-5876-5F4900500E51}"/>
              </a:ext>
            </a:extLst>
          </p:cNvPr>
          <p:cNvSpPr/>
          <p:nvPr/>
        </p:nvSpPr>
        <p:spPr>
          <a:xfrm rot="16200000">
            <a:off x="4985606" y="3456172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AFDC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253;p17">
            <a:extLst>
              <a:ext uri="{FF2B5EF4-FFF2-40B4-BE49-F238E27FC236}">
                <a16:creationId xmlns:a16="http://schemas.microsoft.com/office/drawing/2014/main" id="{1AAA122F-00C2-4B52-9B9F-C0F63642026F}"/>
              </a:ext>
            </a:extLst>
          </p:cNvPr>
          <p:cNvSpPr/>
          <p:nvPr/>
        </p:nvSpPr>
        <p:spPr>
          <a:xfrm rot="16200000">
            <a:off x="4985606" y="372643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254;p17">
            <a:extLst>
              <a:ext uri="{FF2B5EF4-FFF2-40B4-BE49-F238E27FC236}">
                <a16:creationId xmlns:a16="http://schemas.microsoft.com/office/drawing/2014/main" id="{D99F81C4-C541-C5DE-CD73-422B7D801C76}"/>
              </a:ext>
            </a:extLst>
          </p:cNvPr>
          <p:cNvSpPr/>
          <p:nvPr/>
        </p:nvSpPr>
        <p:spPr>
          <a:xfrm rot="16200000">
            <a:off x="4985675" y="3996694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AFDC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281;p17">
            <a:extLst>
              <a:ext uri="{FF2B5EF4-FFF2-40B4-BE49-F238E27FC236}">
                <a16:creationId xmlns:a16="http://schemas.microsoft.com/office/drawing/2014/main" id="{C4C1B58C-6F16-83A6-D7E5-BF73C499B889}"/>
              </a:ext>
            </a:extLst>
          </p:cNvPr>
          <p:cNvSpPr/>
          <p:nvPr/>
        </p:nvSpPr>
        <p:spPr>
          <a:xfrm rot="16200000">
            <a:off x="4549375" y="156452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284;p17">
            <a:extLst>
              <a:ext uri="{FF2B5EF4-FFF2-40B4-BE49-F238E27FC236}">
                <a16:creationId xmlns:a16="http://schemas.microsoft.com/office/drawing/2014/main" id="{095A53E2-3C8C-B608-41E7-63D99C526EB3}"/>
              </a:ext>
            </a:extLst>
          </p:cNvPr>
          <p:cNvSpPr/>
          <p:nvPr/>
        </p:nvSpPr>
        <p:spPr>
          <a:xfrm rot="16200000">
            <a:off x="4549445" y="1834786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287;p17">
            <a:extLst>
              <a:ext uri="{FF2B5EF4-FFF2-40B4-BE49-F238E27FC236}">
                <a16:creationId xmlns:a16="http://schemas.microsoft.com/office/drawing/2014/main" id="{2332F550-13BD-1AC0-A7DC-BCEC30BBBD93}"/>
              </a:ext>
            </a:extLst>
          </p:cNvPr>
          <p:cNvSpPr/>
          <p:nvPr/>
        </p:nvSpPr>
        <p:spPr>
          <a:xfrm rot="16200000">
            <a:off x="4549375" y="2104991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288;p17">
            <a:extLst>
              <a:ext uri="{FF2B5EF4-FFF2-40B4-BE49-F238E27FC236}">
                <a16:creationId xmlns:a16="http://schemas.microsoft.com/office/drawing/2014/main" id="{84762D55-A8B4-64F9-460C-353D1115E8E1}"/>
              </a:ext>
            </a:extLst>
          </p:cNvPr>
          <p:cNvSpPr/>
          <p:nvPr/>
        </p:nvSpPr>
        <p:spPr>
          <a:xfrm rot="16200000">
            <a:off x="4985606" y="1563903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8A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289;p17">
            <a:extLst>
              <a:ext uri="{FF2B5EF4-FFF2-40B4-BE49-F238E27FC236}">
                <a16:creationId xmlns:a16="http://schemas.microsoft.com/office/drawing/2014/main" id="{D3FC63E9-8705-40A0-F40C-A85D94A55CE1}"/>
              </a:ext>
            </a:extLst>
          </p:cNvPr>
          <p:cNvSpPr/>
          <p:nvPr/>
        </p:nvSpPr>
        <p:spPr>
          <a:xfrm rot="16200000">
            <a:off x="4985675" y="1834165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FF8A8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290;p17">
            <a:extLst>
              <a:ext uri="{FF2B5EF4-FFF2-40B4-BE49-F238E27FC236}">
                <a16:creationId xmlns:a16="http://schemas.microsoft.com/office/drawing/2014/main" id="{56706058-D15E-AED1-C025-A389FEB746B1}"/>
              </a:ext>
            </a:extLst>
          </p:cNvPr>
          <p:cNvSpPr/>
          <p:nvPr/>
        </p:nvSpPr>
        <p:spPr>
          <a:xfrm rot="16200000">
            <a:off x="4985606" y="2104370"/>
            <a:ext cx="179627" cy="225069"/>
          </a:xfrm>
          <a:custGeom>
            <a:avLst/>
            <a:gdLst/>
            <a:ahLst/>
            <a:cxnLst/>
            <a:rect l="l" t="t" r="r" b="b"/>
            <a:pathLst>
              <a:path w="400122" h="400122" extrusionOk="0">
                <a:moveTo>
                  <a:pt x="0" y="0"/>
                </a:moveTo>
                <a:lnTo>
                  <a:pt x="400123" y="0"/>
                </a:lnTo>
                <a:lnTo>
                  <a:pt x="400123" y="400123"/>
                </a:lnTo>
                <a:lnTo>
                  <a:pt x="0" y="400123"/>
                </a:lnTo>
                <a:close/>
              </a:path>
            </a:pathLst>
          </a:custGeom>
          <a:solidFill>
            <a:srgbClr val="AFDC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300;p17">
            <a:extLst>
              <a:ext uri="{FF2B5EF4-FFF2-40B4-BE49-F238E27FC236}">
                <a16:creationId xmlns:a16="http://schemas.microsoft.com/office/drawing/2014/main" id="{36D0B9A3-C038-F288-FCF0-4438B87C1363}"/>
              </a:ext>
            </a:extLst>
          </p:cNvPr>
          <p:cNvSpPr txBox="1"/>
          <p:nvPr/>
        </p:nvSpPr>
        <p:spPr>
          <a:xfrm>
            <a:off x="4167131" y="1252960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7" name="Google Shape;301;p17">
            <a:extLst>
              <a:ext uri="{FF2B5EF4-FFF2-40B4-BE49-F238E27FC236}">
                <a16:creationId xmlns:a16="http://schemas.microsoft.com/office/drawing/2014/main" id="{FA364938-3B44-520D-89CB-C7FC0DE11F3A}"/>
              </a:ext>
            </a:extLst>
          </p:cNvPr>
          <p:cNvSpPr txBox="1"/>
          <p:nvPr/>
        </p:nvSpPr>
        <p:spPr>
          <a:xfrm>
            <a:off x="4505781" y="1252997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8" name="Google Shape;302;p17">
            <a:extLst>
              <a:ext uri="{FF2B5EF4-FFF2-40B4-BE49-F238E27FC236}">
                <a16:creationId xmlns:a16="http://schemas.microsoft.com/office/drawing/2014/main" id="{2519A141-AAFE-CDD7-457A-1C33B7EDBB70}"/>
              </a:ext>
            </a:extLst>
          </p:cNvPr>
          <p:cNvSpPr txBox="1"/>
          <p:nvPr/>
        </p:nvSpPr>
        <p:spPr>
          <a:xfrm>
            <a:off x="4941967" y="1252597"/>
            <a:ext cx="2676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</a:t>
            </a:r>
            <a:endParaRPr sz="1200" dirty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200" name="Table 199">
            <a:extLst>
              <a:ext uri="{FF2B5EF4-FFF2-40B4-BE49-F238E27FC236}">
                <a16:creationId xmlns:a16="http://schemas.microsoft.com/office/drawing/2014/main" id="{238972F3-B1F5-D432-D443-C00FE8289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89660"/>
              </p:ext>
            </p:extLst>
          </p:nvPr>
        </p:nvGraphicFramePr>
        <p:xfrm>
          <a:off x="5748936" y="1603162"/>
          <a:ext cx="3842849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3121510403"/>
                    </a:ext>
                  </a:extLst>
                </a:gridCol>
                <a:gridCol w="1119262">
                  <a:extLst>
                    <a:ext uri="{9D8B030D-6E8A-4147-A177-3AD203B41FA5}">
                      <a16:colId xmlns:a16="http://schemas.microsoft.com/office/drawing/2014/main" val="1135284087"/>
                    </a:ext>
                  </a:extLst>
                </a:gridCol>
                <a:gridCol w="407193">
                  <a:extLst>
                    <a:ext uri="{9D8B030D-6E8A-4147-A177-3AD203B41FA5}">
                      <a16:colId xmlns:a16="http://schemas.microsoft.com/office/drawing/2014/main" val="2620431431"/>
                    </a:ext>
                  </a:extLst>
                </a:gridCol>
                <a:gridCol w="1943014">
                  <a:extLst>
                    <a:ext uri="{9D8B030D-6E8A-4147-A177-3AD203B41FA5}">
                      <a16:colId xmlns:a16="http://schemas.microsoft.com/office/drawing/2014/main" val="3045216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A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row number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H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tenure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825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B : 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customer id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I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balance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85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C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surname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J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numOfProducts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047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D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credit score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K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hasCreditCard</a:t>
                      </a:r>
                      <a:endParaRPr lang="en-US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287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E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geography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L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isActiveMember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581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F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gender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M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estimatedSalary</a:t>
                      </a:r>
                      <a:endParaRPr lang="en-US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747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G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age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tserrat Medium" panose="00000600000000000000" pitchFamily="2" charset="0"/>
                        </a:rPr>
                        <a:t>N :</a:t>
                      </a:r>
                      <a:endParaRPr lang="pt-PT" sz="1050" dirty="0"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A0A0A0"/>
                          </a:solidFill>
                          <a:latin typeface="Montserrat Medium" panose="00000600000000000000" pitchFamily="2" charset="0"/>
                          <a:sym typeface="Montserrat Medium"/>
                        </a:rPr>
                        <a:t>exited</a:t>
                      </a:r>
                      <a:endParaRPr lang="pt-PT" sz="1050" dirty="0">
                        <a:solidFill>
                          <a:srgbClr val="A0A0A0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50793"/>
                  </a:ext>
                </a:extLst>
              </a:tr>
            </a:tbl>
          </a:graphicData>
        </a:graphic>
      </p:graphicFrame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CBC87D8-31B1-D17F-FF26-9431A93BD72A}"/>
              </a:ext>
            </a:extLst>
          </p:cNvPr>
          <p:cNvCxnSpPr>
            <a:cxnSpLocks/>
          </p:cNvCxnSpPr>
          <p:nvPr/>
        </p:nvCxnSpPr>
        <p:spPr>
          <a:xfrm flipV="1">
            <a:off x="4870704" y="1188720"/>
            <a:ext cx="0" cy="314553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5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Exited customers per country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E79534-AD01-F99F-7032-AB14B7165CA9}"/>
              </a:ext>
            </a:extLst>
          </p:cNvPr>
          <p:cNvGrpSpPr/>
          <p:nvPr/>
        </p:nvGrpSpPr>
        <p:grpSpPr>
          <a:xfrm>
            <a:off x="990362" y="1518708"/>
            <a:ext cx="7163275" cy="2349925"/>
            <a:chOff x="990363" y="1328107"/>
            <a:chExt cx="7163275" cy="2349925"/>
          </a:xfrm>
        </p:grpSpPr>
        <p:sp>
          <p:nvSpPr>
            <p:cNvPr id="734" name="Google Shape;734;p27"/>
            <p:cNvSpPr/>
            <p:nvPr/>
          </p:nvSpPr>
          <p:spPr>
            <a:xfrm>
              <a:off x="990363" y="1501813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5"/>
                  </a:moveTo>
                  <a:cubicBezTo>
                    <a:pt x="399591" y="310140"/>
                    <a:pt x="310140" y="399591"/>
                    <a:pt x="199796" y="399591"/>
                  </a:cubicBezTo>
                  <a:cubicBezTo>
                    <a:pt x="89452" y="399591"/>
                    <a:pt x="0" y="310140"/>
                    <a:pt x="0" y="199795"/>
                  </a:cubicBezTo>
                  <a:cubicBezTo>
                    <a:pt x="0" y="89451"/>
                    <a:pt x="89452" y="0"/>
                    <a:pt x="199796" y="0"/>
                  </a:cubicBezTo>
                  <a:cubicBezTo>
                    <a:pt x="310140" y="0"/>
                    <a:pt x="399591" y="89451"/>
                    <a:pt x="399591" y="1997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1396455" y="1501813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5"/>
                  </a:moveTo>
                  <a:cubicBezTo>
                    <a:pt x="399591" y="310140"/>
                    <a:pt x="310140" y="399591"/>
                    <a:pt x="199796" y="399591"/>
                  </a:cubicBezTo>
                  <a:cubicBezTo>
                    <a:pt x="89451" y="399591"/>
                    <a:pt x="0" y="310140"/>
                    <a:pt x="0" y="199795"/>
                  </a:cubicBezTo>
                  <a:cubicBezTo>
                    <a:pt x="0" y="89451"/>
                    <a:pt x="89451" y="0"/>
                    <a:pt x="199796" y="0"/>
                  </a:cubicBezTo>
                  <a:cubicBezTo>
                    <a:pt x="310140" y="0"/>
                    <a:pt x="399591" y="89451"/>
                    <a:pt x="399591" y="1997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1802635" y="1501813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5"/>
                  </a:moveTo>
                  <a:cubicBezTo>
                    <a:pt x="399591" y="310140"/>
                    <a:pt x="310140" y="399591"/>
                    <a:pt x="199795" y="399591"/>
                  </a:cubicBezTo>
                  <a:cubicBezTo>
                    <a:pt x="89451" y="399591"/>
                    <a:pt x="0" y="310140"/>
                    <a:pt x="0" y="199795"/>
                  </a:cubicBezTo>
                  <a:cubicBezTo>
                    <a:pt x="0" y="89451"/>
                    <a:pt x="89451" y="0"/>
                    <a:pt x="199795" y="0"/>
                  </a:cubicBezTo>
                  <a:cubicBezTo>
                    <a:pt x="310140" y="0"/>
                    <a:pt x="399591" y="89451"/>
                    <a:pt x="399591" y="1997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2208727" y="1501813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5"/>
                  </a:moveTo>
                  <a:cubicBezTo>
                    <a:pt x="399591" y="310140"/>
                    <a:pt x="310140" y="399591"/>
                    <a:pt x="199795" y="399591"/>
                  </a:cubicBezTo>
                  <a:cubicBezTo>
                    <a:pt x="89451" y="399591"/>
                    <a:pt x="0" y="310140"/>
                    <a:pt x="0" y="199795"/>
                  </a:cubicBezTo>
                  <a:cubicBezTo>
                    <a:pt x="0" y="89451"/>
                    <a:pt x="89451" y="0"/>
                    <a:pt x="199795" y="0"/>
                  </a:cubicBezTo>
                  <a:cubicBezTo>
                    <a:pt x="310140" y="0"/>
                    <a:pt x="399591" y="89451"/>
                    <a:pt x="399591" y="1997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2614819" y="1501813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5"/>
                  </a:moveTo>
                  <a:cubicBezTo>
                    <a:pt x="399591" y="310140"/>
                    <a:pt x="310140" y="399591"/>
                    <a:pt x="199795" y="399591"/>
                  </a:cubicBezTo>
                  <a:cubicBezTo>
                    <a:pt x="89451" y="399591"/>
                    <a:pt x="0" y="310140"/>
                    <a:pt x="0" y="199795"/>
                  </a:cubicBezTo>
                  <a:cubicBezTo>
                    <a:pt x="0" y="89451"/>
                    <a:pt x="89451" y="0"/>
                    <a:pt x="199795" y="0"/>
                  </a:cubicBezTo>
                  <a:cubicBezTo>
                    <a:pt x="310140" y="0"/>
                    <a:pt x="399591" y="89451"/>
                    <a:pt x="399591" y="1997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3020912" y="1501813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5"/>
                  </a:moveTo>
                  <a:cubicBezTo>
                    <a:pt x="399591" y="310140"/>
                    <a:pt x="310140" y="399591"/>
                    <a:pt x="199796" y="399591"/>
                  </a:cubicBezTo>
                  <a:cubicBezTo>
                    <a:pt x="89452" y="399591"/>
                    <a:pt x="0" y="310140"/>
                    <a:pt x="0" y="199795"/>
                  </a:cubicBezTo>
                  <a:cubicBezTo>
                    <a:pt x="0" y="89451"/>
                    <a:pt x="89452" y="0"/>
                    <a:pt x="199796" y="0"/>
                  </a:cubicBezTo>
                  <a:cubicBezTo>
                    <a:pt x="310140" y="0"/>
                    <a:pt x="399591" y="89451"/>
                    <a:pt x="399591" y="1997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3427004" y="1501813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5"/>
                  </a:moveTo>
                  <a:cubicBezTo>
                    <a:pt x="399591" y="310140"/>
                    <a:pt x="310140" y="399591"/>
                    <a:pt x="199796" y="399591"/>
                  </a:cubicBezTo>
                  <a:cubicBezTo>
                    <a:pt x="89452" y="399591"/>
                    <a:pt x="0" y="310140"/>
                    <a:pt x="0" y="199795"/>
                  </a:cubicBezTo>
                  <a:cubicBezTo>
                    <a:pt x="0" y="89451"/>
                    <a:pt x="89452" y="0"/>
                    <a:pt x="199796" y="0"/>
                  </a:cubicBezTo>
                  <a:cubicBezTo>
                    <a:pt x="310140" y="0"/>
                    <a:pt x="399591" y="89451"/>
                    <a:pt x="399591" y="1997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3833096" y="1501813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5"/>
                  </a:moveTo>
                  <a:cubicBezTo>
                    <a:pt x="399591" y="310140"/>
                    <a:pt x="310140" y="399591"/>
                    <a:pt x="199796" y="399591"/>
                  </a:cubicBezTo>
                  <a:cubicBezTo>
                    <a:pt x="89452" y="399591"/>
                    <a:pt x="0" y="310140"/>
                    <a:pt x="0" y="199795"/>
                  </a:cubicBezTo>
                  <a:cubicBezTo>
                    <a:pt x="0" y="89451"/>
                    <a:pt x="89452" y="0"/>
                    <a:pt x="199796" y="0"/>
                  </a:cubicBezTo>
                  <a:cubicBezTo>
                    <a:pt x="310140" y="0"/>
                    <a:pt x="399591" y="89451"/>
                    <a:pt x="399591" y="1997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4239275" y="1501813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5"/>
                  </a:moveTo>
                  <a:cubicBezTo>
                    <a:pt x="399591" y="310140"/>
                    <a:pt x="310140" y="399591"/>
                    <a:pt x="199796" y="399591"/>
                  </a:cubicBezTo>
                  <a:cubicBezTo>
                    <a:pt x="89451" y="399591"/>
                    <a:pt x="0" y="310140"/>
                    <a:pt x="0" y="199795"/>
                  </a:cubicBezTo>
                  <a:cubicBezTo>
                    <a:pt x="0" y="89451"/>
                    <a:pt x="89451" y="0"/>
                    <a:pt x="199796" y="0"/>
                  </a:cubicBezTo>
                  <a:cubicBezTo>
                    <a:pt x="310140" y="0"/>
                    <a:pt x="399591" y="89451"/>
                    <a:pt x="399591" y="1997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4645367" y="1501813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5"/>
                  </a:moveTo>
                  <a:cubicBezTo>
                    <a:pt x="399591" y="310140"/>
                    <a:pt x="310140" y="399591"/>
                    <a:pt x="199796" y="399591"/>
                  </a:cubicBezTo>
                  <a:cubicBezTo>
                    <a:pt x="89452" y="399591"/>
                    <a:pt x="0" y="310140"/>
                    <a:pt x="0" y="199795"/>
                  </a:cubicBezTo>
                  <a:cubicBezTo>
                    <a:pt x="0" y="89451"/>
                    <a:pt x="89452" y="0"/>
                    <a:pt x="199796" y="0"/>
                  </a:cubicBezTo>
                  <a:cubicBezTo>
                    <a:pt x="310140" y="0"/>
                    <a:pt x="399591" y="89451"/>
                    <a:pt x="399591" y="1997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990363" y="2343448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6"/>
                  </a:moveTo>
                  <a:cubicBezTo>
                    <a:pt x="399591" y="310140"/>
                    <a:pt x="310140" y="399591"/>
                    <a:pt x="199796" y="399591"/>
                  </a:cubicBezTo>
                  <a:cubicBezTo>
                    <a:pt x="89452" y="399591"/>
                    <a:pt x="0" y="310140"/>
                    <a:pt x="0" y="199796"/>
                  </a:cubicBezTo>
                  <a:cubicBezTo>
                    <a:pt x="0" y="89451"/>
                    <a:pt x="89452" y="0"/>
                    <a:pt x="199796" y="0"/>
                  </a:cubicBezTo>
                  <a:cubicBezTo>
                    <a:pt x="310140" y="0"/>
                    <a:pt x="399591" y="89451"/>
                    <a:pt x="399591" y="1997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1396455" y="2343448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6"/>
                  </a:moveTo>
                  <a:cubicBezTo>
                    <a:pt x="399591" y="310140"/>
                    <a:pt x="310140" y="399591"/>
                    <a:pt x="199796" y="399591"/>
                  </a:cubicBezTo>
                  <a:cubicBezTo>
                    <a:pt x="89451" y="399591"/>
                    <a:pt x="0" y="310140"/>
                    <a:pt x="0" y="199796"/>
                  </a:cubicBezTo>
                  <a:cubicBezTo>
                    <a:pt x="0" y="89451"/>
                    <a:pt x="89451" y="0"/>
                    <a:pt x="199796" y="0"/>
                  </a:cubicBezTo>
                  <a:cubicBezTo>
                    <a:pt x="310140" y="0"/>
                    <a:pt x="399591" y="89451"/>
                    <a:pt x="399591" y="1997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1802635" y="2343448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6"/>
                  </a:moveTo>
                  <a:cubicBezTo>
                    <a:pt x="399591" y="310140"/>
                    <a:pt x="310140" y="399591"/>
                    <a:pt x="199795" y="399591"/>
                  </a:cubicBezTo>
                  <a:cubicBezTo>
                    <a:pt x="89451" y="399591"/>
                    <a:pt x="0" y="310140"/>
                    <a:pt x="0" y="199796"/>
                  </a:cubicBezTo>
                  <a:cubicBezTo>
                    <a:pt x="0" y="89451"/>
                    <a:pt x="89451" y="0"/>
                    <a:pt x="199795" y="0"/>
                  </a:cubicBezTo>
                  <a:cubicBezTo>
                    <a:pt x="310140" y="0"/>
                    <a:pt x="399591" y="89451"/>
                    <a:pt x="399591" y="199796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2208727" y="2343448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6"/>
                  </a:moveTo>
                  <a:cubicBezTo>
                    <a:pt x="399591" y="310140"/>
                    <a:pt x="310140" y="399591"/>
                    <a:pt x="199795" y="399591"/>
                  </a:cubicBezTo>
                  <a:cubicBezTo>
                    <a:pt x="89451" y="399591"/>
                    <a:pt x="0" y="310140"/>
                    <a:pt x="0" y="199796"/>
                  </a:cubicBezTo>
                  <a:cubicBezTo>
                    <a:pt x="0" y="89451"/>
                    <a:pt x="89451" y="0"/>
                    <a:pt x="199795" y="0"/>
                  </a:cubicBezTo>
                  <a:cubicBezTo>
                    <a:pt x="310140" y="0"/>
                    <a:pt x="399591" y="89451"/>
                    <a:pt x="399591" y="199796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2614819" y="2343448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6"/>
                  </a:moveTo>
                  <a:cubicBezTo>
                    <a:pt x="399591" y="310140"/>
                    <a:pt x="310140" y="399591"/>
                    <a:pt x="199795" y="399591"/>
                  </a:cubicBezTo>
                  <a:cubicBezTo>
                    <a:pt x="89451" y="399591"/>
                    <a:pt x="0" y="310140"/>
                    <a:pt x="0" y="199796"/>
                  </a:cubicBezTo>
                  <a:cubicBezTo>
                    <a:pt x="0" y="89451"/>
                    <a:pt x="89451" y="0"/>
                    <a:pt x="199795" y="0"/>
                  </a:cubicBezTo>
                  <a:cubicBezTo>
                    <a:pt x="310140" y="0"/>
                    <a:pt x="399591" y="89451"/>
                    <a:pt x="399591" y="1997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3020912" y="2343448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6"/>
                  </a:moveTo>
                  <a:cubicBezTo>
                    <a:pt x="399591" y="310140"/>
                    <a:pt x="310140" y="399591"/>
                    <a:pt x="199796" y="399591"/>
                  </a:cubicBezTo>
                  <a:cubicBezTo>
                    <a:pt x="89452" y="399591"/>
                    <a:pt x="0" y="310140"/>
                    <a:pt x="0" y="199796"/>
                  </a:cubicBezTo>
                  <a:cubicBezTo>
                    <a:pt x="0" y="89451"/>
                    <a:pt x="89452" y="0"/>
                    <a:pt x="199796" y="0"/>
                  </a:cubicBezTo>
                  <a:cubicBezTo>
                    <a:pt x="310140" y="0"/>
                    <a:pt x="399591" y="89451"/>
                    <a:pt x="399591" y="1997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3427004" y="2343448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6"/>
                  </a:moveTo>
                  <a:cubicBezTo>
                    <a:pt x="399591" y="310140"/>
                    <a:pt x="310140" y="399591"/>
                    <a:pt x="199796" y="399591"/>
                  </a:cubicBezTo>
                  <a:cubicBezTo>
                    <a:pt x="89452" y="399591"/>
                    <a:pt x="0" y="310140"/>
                    <a:pt x="0" y="199796"/>
                  </a:cubicBezTo>
                  <a:cubicBezTo>
                    <a:pt x="0" y="89451"/>
                    <a:pt x="89452" y="0"/>
                    <a:pt x="199796" y="0"/>
                  </a:cubicBezTo>
                  <a:cubicBezTo>
                    <a:pt x="310140" y="0"/>
                    <a:pt x="399591" y="89451"/>
                    <a:pt x="399591" y="1997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3833096" y="2343448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6"/>
                  </a:moveTo>
                  <a:cubicBezTo>
                    <a:pt x="399591" y="310140"/>
                    <a:pt x="310140" y="399591"/>
                    <a:pt x="199796" y="399591"/>
                  </a:cubicBezTo>
                  <a:cubicBezTo>
                    <a:pt x="89452" y="399591"/>
                    <a:pt x="0" y="310140"/>
                    <a:pt x="0" y="199796"/>
                  </a:cubicBezTo>
                  <a:cubicBezTo>
                    <a:pt x="0" y="89451"/>
                    <a:pt x="89452" y="0"/>
                    <a:pt x="199796" y="0"/>
                  </a:cubicBezTo>
                  <a:cubicBezTo>
                    <a:pt x="310140" y="0"/>
                    <a:pt x="399591" y="89451"/>
                    <a:pt x="399591" y="1997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4239275" y="2343448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6"/>
                  </a:moveTo>
                  <a:cubicBezTo>
                    <a:pt x="399591" y="310140"/>
                    <a:pt x="310140" y="399591"/>
                    <a:pt x="199796" y="399591"/>
                  </a:cubicBezTo>
                  <a:cubicBezTo>
                    <a:pt x="89451" y="399591"/>
                    <a:pt x="0" y="310140"/>
                    <a:pt x="0" y="199796"/>
                  </a:cubicBezTo>
                  <a:cubicBezTo>
                    <a:pt x="0" y="89451"/>
                    <a:pt x="89451" y="0"/>
                    <a:pt x="199796" y="0"/>
                  </a:cubicBezTo>
                  <a:cubicBezTo>
                    <a:pt x="310140" y="0"/>
                    <a:pt x="399591" y="89451"/>
                    <a:pt x="399591" y="1997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4645367" y="2343448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6"/>
                  </a:moveTo>
                  <a:cubicBezTo>
                    <a:pt x="399591" y="310140"/>
                    <a:pt x="310140" y="399591"/>
                    <a:pt x="199796" y="399591"/>
                  </a:cubicBezTo>
                  <a:cubicBezTo>
                    <a:pt x="89452" y="399591"/>
                    <a:pt x="0" y="310140"/>
                    <a:pt x="0" y="199796"/>
                  </a:cubicBezTo>
                  <a:cubicBezTo>
                    <a:pt x="0" y="89451"/>
                    <a:pt x="89452" y="0"/>
                    <a:pt x="199796" y="0"/>
                  </a:cubicBezTo>
                  <a:cubicBezTo>
                    <a:pt x="310140" y="0"/>
                    <a:pt x="399591" y="89451"/>
                    <a:pt x="399591" y="1997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990363" y="3171745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6"/>
                  </a:moveTo>
                  <a:cubicBezTo>
                    <a:pt x="399591" y="310140"/>
                    <a:pt x="310140" y="399591"/>
                    <a:pt x="199796" y="399591"/>
                  </a:cubicBezTo>
                  <a:cubicBezTo>
                    <a:pt x="89452" y="399591"/>
                    <a:pt x="0" y="310140"/>
                    <a:pt x="0" y="199796"/>
                  </a:cubicBezTo>
                  <a:cubicBezTo>
                    <a:pt x="0" y="89451"/>
                    <a:pt x="89452" y="0"/>
                    <a:pt x="199796" y="0"/>
                  </a:cubicBezTo>
                  <a:cubicBezTo>
                    <a:pt x="310140" y="0"/>
                    <a:pt x="399591" y="89451"/>
                    <a:pt x="399591" y="1997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1396455" y="3171745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6"/>
                  </a:moveTo>
                  <a:cubicBezTo>
                    <a:pt x="399591" y="310140"/>
                    <a:pt x="310140" y="399591"/>
                    <a:pt x="199796" y="399591"/>
                  </a:cubicBezTo>
                  <a:cubicBezTo>
                    <a:pt x="89451" y="399591"/>
                    <a:pt x="0" y="310140"/>
                    <a:pt x="0" y="199796"/>
                  </a:cubicBezTo>
                  <a:cubicBezTo>
                    <a:pt x="0" y="89451"/>
                    <a:pt x="89451" y="0"/>
                    <a:pt x="199796" y="0"/>
                  </a:cubicBezTo>
                  <a:cubicBezTo>
                    <a:pt x="310140" y="0"/>
                    <a:pt x="399591" y="89451"/>
                    <a:pt x="399591" y="1997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1802635" y="3171745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6"/>
                  </a:moveTo>
                  <a:cubicBezTo>
                    <a:pt x="399591" y="310140"/>
                    <a:pt x="310140" y="399591"/>
                    <a:pt x="199795" y="399591"/>
                  </a:cubicBezTo>
                  <a:cubicBezTo>
                    <a:pt x="89451" y="399591"/>
                    <a:pt x="0" y="310140"/>
                    <a:pt x="0" y="199796"/>
                  </a:cubicBezTo>
                  <a:cubicBezTo>
                    <a:pt x="0" y="89451"/>
                    <a:pt x="89451" y="0"/>
                    <a:pt x="199795" y="0"/>
                  </a:cubicBezTo>
                  <a:cubicBezTo>
                    <a:pt x="310140" y="0"/>
                    <a:pt x="399591" y="89451"/>
                    <a:pt x="399591" y="1997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2208727" y="3171745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6"/>
                  </a:moveTo>
                  <a:cubicBezTo>
                    <a:pt x="399591" y="310140"/>
                    <a:pt x="310140" y="399591"/>
                    <a:pt x="199795" y="399591"/>
                  </a:cubicBezTo>
                  <a:cubicBezTo>
                    <a:pt x="89451" y="399591"/>
                    <a:pt x="0" y="310140"/>
                    <a:pt x="0" y="199796"/>
                  </a:cubicBezTo>
                  <a:cubicBezTo>
                    <a:pt x="0" y="89451"/>
                    <a:pt x="89451" y="0"/>
                    <a:pt x="199795" y="0"/>
                  </a:cubicBezTo>
                  <a:cubicBezTo>
                    <a:pt x="310140" y="0"/>
                    <a:pt x="399591" y="89451"/>
                    <a:pt x="399591" y="1997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2614819" y="3171745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6"/>
                  </a:moveTo>
                  <a:cubicBezTo>
                    <a:pt x="399591" y="310140"/>
                    <a:pt x="310140" y="399591"/>
                    <a:pt x="199795" y="399591"/>
                  </a:cubicBezTo>
                  <a:cubicBezTo>
                    <a:pt x="89451" y="399591"/>
                    <a:pt x="0" y="310140"/>
                    <a:pt x="0" y="199796"/>
                  </a:cubicBezTo>
                  <a:cubicBezTo>
                    <a:pt x="0" y="89451"/>
                    <a:pt x="89451" y="0"/>
                    <a:pt x="199795" y="0"/>
                  </a:cubicBezTo>
                  <a:cubicBezTo>
                    <a:pt x="310140" y="0"/>
                    <a:pt x="399591" y="89451"/>
                    <a:pt x="399591" y="199796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3020912" y="3171745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6"/>
                  </a:moveTo>
                  <a:cubicBezTo>
                    <a:pt x="399591" y="310140"/>
                    <a:pt x="310140" y="399591"/>
                    <a:pt x="199796" y="399591"/>
                  </a:cubicBezTo>
                  <a:cubicBezTo>
                    <a:pt x="89452" y="399591"/>
                    <a:pt x="0" y="310140"/>
                    <a:pt x="0" y="199796"/>
                  </a:cubicBezTo>
                  <a:cubicBezTo>
                    <a:pt x="0" y="89451"/>
                    <a:pt x="89452" y="0"/>
                    <a:pt x="199796" y="0"/>
                  </a:cubicBezTo>
                  <a:cubicBezTo>
                    <a:pt x="310140" y="0"/>
                    <a:pt x="399591" y="89451"/>
                    <a:pt x="399591" y="1997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3427004" y="3171745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6"/>
                  </a:moveTo>
                  <a:cubicBezTo>
                    <a:pt x="399591" y="310140"/>
                    <a:pt x="310140" y="399591"/>
                    <a:pt x="199796" y="399591"/>
                  </a:cubicBezTo>
                  <a:cubicBezTo>
                    <a:pt x="89452" y="399591"/>
                    <a:pt x="0" y="310140"/>
                    <a:pt x="0" y="199796"/>
                  </a:cubicBezTo>
                  <a:cubicBezTo>
                    <a:pt x="0" y="89451"/>
                    <a:pt x="89452" y="0"/>
                    <a:pt x="199796" y="0"/>
                  </a:cubicBezTo>
                  <a:cubicBezTo>
                    <a:pt x="310140" y="0"/>
                    <a:pt x="399591" y="89451"/>
                    <a:pt x="399591" y="1997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3833096" y="3171745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6"/>
                  </a:moveTo>
                  <a:cubicBezTo>
                    <a:pt x="399591" y="310140"/>
                    <a:pt x="310140" y="399591"/>
                    <a:pt x="199796" y="399591"/>
                  </a:cubicBezTo>
                  <a:cubicBezTo>
                    <a:pt x="89452" y="399591"/>
                    <a:pt x="0" y="310140"/>
                    <a:pt x="0" y="199796"/>
                  </a:cubicBezTo>
                  <a:cubicBezTo>
                    <a:pt x="0" y="89451"/>
                    <a:pt x="89452" y="0"/>
                    <a:pt x="199796" y="0"/>
                  </a:cubicBezTo>
                  <a:cubicBezTo>
                    <a:pt x="310140" y="0"/>
                    <a:pt x="399591" y="89451"/>
                    <a:pt x="399591" y="1997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4239275" y="3171745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6"/>
                  </a:moveTo>
                  <a:cubicBezTo>
                    <a:pt x="399591" y="310140"/>
                    <a:pt x="310140" y="399591"/>
                    <a:pt x="199796" y="399591"/>
                  </a:cubicBezTo>
                  <a:cubicBezTo>
                    <a:pt x="89451" y="399591"/>
                    <a:pt x="0" y="310140"/>
                    <a:pt x="0" y="199796"/>
                  </a:cubicBezTo>
                  <a:cubicBezTo>
                    <a:pt x="0" y="89451"/>
                    <a:pt x="89451" y="0"/>
                    <a:pt x="199796" y="0"/>
                  </a:cubicBezTo>
                  <a:cubicBezTo>
                    <a:pt x="310140" y="0"/>
                    <a:pt x="399591" y="89451"/>
                    <a:pt x="399591" y="1997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4645367" y="3171745"/>
              <a:ext cx="299693" cy="299693"/>
            </a:xfrm>
            <a:custGeom>
              <a:avLst/>
              <a:gdLst/>
              <a:ahLst/>
              <a:cxnLst/>
              <a:rect l="l" t="t" r="r" b="b"/>
              <a:pathLst>
                <a:path w="399591" h="399591" extrusionOk="0">
                  <a:moveTo>
                    <a:pt x="399591" y="199796"/>
                  </a:moveTo>
                  <a:cubicBezTo>
                    <a:pt x="399591" y="310140"/>
                    <a:pt x="310140" y="399591"/>
                    <a:pt x="199796" y="399591"/>
                  </a:cubicBezTo>
                  <a:cubicBezTo>
                    <a:pt x="89452" y="399591"/>
                    <a:pt x="0" y="310140"/>
                    <a:pt x="0" y="199796"/>
                  </a:cubicBezTo>
                  <a:cubicBezTo>
                    <a:pt x="0" y="89451"/>
                    <a:pt x="89452" y="0"/>
                    <a:pt x="199796" y="0"/>
                  </a:cubicBezTo>
                  <a:cubicBezTo>
                    <a:pt x="310140" y="0"/>
                    <a:pt x="399591" y="89451"/>
                    <a:pt x="399591" y="1997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3017299" y="3171701"/>
              <a:ext cx="153459" cy="299694"/>
            </a:xfrm>
            <a:custGeom>
              <a:avLst/>
              <a:gdLst/>
              <a:ahLst/>
              <a:cxnLst/>
              <a:rect l="l" t="t" r="r" b="b"/>
              <a:pathLst>
                <a:path w="204612" h="399592" extrusionOk="0">
                  <a:moveTo>
                    <a:pt x="204612" y="399533"/>
                  </a:moveTo>
                  <a:cubicBezTo>
                    <a:pt x="94301" y="402193"/>
                    <a:pt x="2719" y="314923"/>
                    <a:pt x="59" y="204611"/>
                  </a:cubicBezTo>
                  <a:cubicBezTo>
                    <a:pt x="-2600" y="94299"/>
                    <a:pt x="84669" y="2718"/>
                    <a:pt x="194981" y="58"/>
                  </a:cubicBezTo>
                  <a:cubicBezTo>
                    <a:pt x="198191" y="-19"/>
                    <a:pt x="201403" y="-19"/>
                    <a:pt x="204613" y="58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7"/>
            <p:cNvSpPr txBox="1"/>
            <p:nvPr/>
          </p:nvSpPr>
          <p:spPr>
            <a:xfrm>
              <a:off x="5230050" y="1445413"/>
              <a:ext cx="780900" cy="41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16%</a:t>
              </a:r>
              <a:endParaRPr sz="20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777" name="Google Shape;777;p27"/>
            <p:cNvSpPr txBox="1"/>
            <p:nvPr/>
          </p:nvSpPr>
          <p:spPr>
            <a:xfrm>
              <a:off x="5230050" y="2287250"/>
              <a:ext cx="780900" cy="41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16%</a:t>
              </a:r>
              <a:endParaRPr sz="20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778" name="Google Shape;778;p27"/>
            <p:cNvSpPr txBox="1"/>
            <p:nvPr/>
          </p:nvSpPr>
          <p:spPr>
            <a:xfrm>
              <a:off x="5230050" y="3120063"/>
              <a:ext cx="780900" cy="41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32%</a:t>
              </a:r>
              <a:endParaRPr sz="20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780" name="Google Shape;780;p27"/>
            <p:cNvSpPr txBox="1"/>
            <p:nvPr/>
          </p:nvSpPr>
          <p:spPr>
            <a:xfrm>
              <a:off x="6157285" y="1627782"/>
              <a:ext cx="19962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b="1" dirty="0" err="1">
                  <a:solidFill>
                    <a:schemeClr val="dk1"/>
                  </a:solidFill>
                  <a:latin typeface="Montserrat SemiBold" panose="00000700000000000000" pitchFamily="2" charset="0"/>
                  <a:ea typeface="Montserrat Medium"/>
                  <a:cs typeface="Montserrat Medium"/>
                  <a:sym typeface="Montserrat Medium"/>
                </a:rPr>
                <a:t>Churn</a:t>
              </a:r>
              <a:r>
                <a:rPr lang="pt-PT" sz="1200" b="1" dirty="0">
                  <a:solidFill>
                    <a:schemeClr val="dk1"/>
                  </a:solidFill>
                  <a:latin typeface="Montserrat SemiBold" panose="00000700000000000000" pitchFamily="2" charset="0"/>
                  <a:ea typeface="Montserrat Medium"/>
                  <a:cs typeface="Montserrat Medium"/>
                  <a:sym typeface="Montserrat Medium"/>
                </a:rPr>
                <a:t> rate </a:t>
              </a:r>
              <a:r>
                <a:rPr lang="pt-PT" sz="1200" dirty="0">
                  <a:solidFill>
                    <a:schemeClr val="dk1"/>
                  </a:solidFill>
                  <a:latin typeface="Montserrat SemiBold" panose="00000700000000000000" pitchFamily="2" charset="0"/>
                  <a:ea typeface="Montserrat Medium"/>
                  <a:cs typeface="Montserrat Medium"/>
                  <a:sym typeface="Montserrat Medium"/>
                </a:rPr>
                <a:t>:  </a:t>
              </a:r>
              <a:r>
                <a:rPr lang="en-GB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413 / 2477</a:t>
              </a:r>
            </a:p>
          </p:txBody>
        </p:sp>
        <p:sp>
          <p:nvSpPr>
            <p:cNvPr id="781" name="Google Shape;781;p27"/>
            <p:cNvSpPr txBox="1"/>
            <p:nvPr/>
          </p:nvSpPr>
          <p:spPr>
            <a:xfrm>
              <a:off x="6157163" y="1328107"/>
              <a:ext cx="19962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Spain</a:t>
              </a:r>
              <a:endParaRPr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782" name="Google Shape;782;p27"/>
            <p:cNvSpPr txBox="1"/>
            <p:nvPr/>
          </p:nvSpPr>
          <p:spPr>
            <a:xfrm>
              <a:off x="6157288" y="2474132"/>
              <a:ext cx="19962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b="1" dirty="0" err="1">
                  <a:solidFill>
                    <a:schemeClr val="dk1"/>
                  </a:solidFill>
                  <a:latin typeface="Montserrat SemiBold" panose="00000700000000000000" pitchFamily="2" charset="0"/>
                  <a:ea typeface="Montserrat Medium"/>
                  <a:cs typeface="Montserrat Medium"/>
                  <a:sym typeface="Montserrat Medium"/>
                </a:rPr>
                <a:t>Churn</a:t>
              </a:r>
              <a:r>
                <a:rPr lang="pt-PT" sz="1200" b="1" dirty="0">
                  <a:solidFill>
                    <a:schemeClr val="dk1"/>
                  </a:solidFill>
                  <a:latin typeface="Montserrat SemiBold" panose="00000700000000000000" pitchFamily="2" charset="0"/>
                  <a:ea typeface="Montserrat Medium"/>
                  <a:cs typeface="Montserrat Medium"/>
                  <a:sym typeface="Montserrat Medium"/>
                </a:rPr>
                <a:t> rate </a:t>
              </a:r>
              <a:r>
                <a:rPr lang="pt-PT" sz="1200" dirty="0">
                  <a:solidFill>
                    <a:schemeClr val="dk1"/>
                  </a:solidFill>
                  <a:latin typeface="Montserrat SemiBold" panose="00000700000000000000" pitchFamily="2" charset="0"/>
                  <a:ea typeface="Montserrat Medium"/>
                  <a:cs typeface="Montserrat Medium"/>
                  <a:sym typeface="Montserrat Medium"/>
                </a:rPr>
                <a:t>:  </a:t>
              </a:r>
              <a:r>
                <a:rPr lang="en-GB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810 / 5014</a:t>
              </a:r>
            </a:p>
          </p:txBody>
        </p:sp>
        <p:sp>
          <p:nvSpPr>
            <p:cNvPr id="783" name="Google Shape;783;p27"/>
            <p:cNvSpPr txBox="1"/>
            <p:nvPr/>
          </p:nvSpPr>
          <p:spPr>
            <a:xfrm>
              <a:off x="6157438" y="2165432"/>
              <a:ext cx="19962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r>
                <a:rPr lang="en-US" sz="1600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France</a:t>
              </a:r>
            </a:p>
          </p:txBody>
        </p:sp>
        <p:sp>
          <p:nvSpPr>
            <p:cNvPr id="786" name="Google Shape;786;p27"/>
            <p:cNvSpPr txBox="1"/>
            <p:nvPr/>
          </p:nvSpPr>
          <p:spPr>
            <a:xfrm>
              <a:off x="6157438" y="3302432"/>
              <a:ext cx="19962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b="1" dirty="0" err="1">
                  <a:solidFill>
                    <a:schemeClr val="dk1"/>
                  </a:solidFill>
                  <a:latin typeface="Montserrat SemiBold" panose="00000700000000000000" pitchFamily="2" charset="0"/>
                  <a:ea typeface="Montserrat Medium"/>
                  <a:cs typeface="Montserrat Medium"/>
                  <a:sym typeface="Montserrat Medium"/>
                </a:rPr>
                <a:t>Churn</a:t>
              </a:r>
              <a:r>
                <a:rPr lang="pt-PT" sz="1200" b="1" dirty="0">
                  <a:solidFill>
                    <a:schemeClr val="dk1"/>
                  </a:solidFill>
                  <a:latin typeface="Montserrat SemiBold" panose="00000700000000000000" pitchFamily="2" charset="0"/>
                  <a:ea typeface="Montserrat Medium"/>
                  <a:cs typeface="Montserrat Medium"/>
                  <a:sym typeface="Montserrat Medium"/>
                </a:rPr>
                <a:t> rate </a:t>
              </a:r>
              <a:r>
                <a:rPr lang="pt-PT" sz="1200" dirty="0">
                  <a:solidFill>
                    <a:schemeClr val="dk1"/>
                  </a:solidFill>
                  <a:latin typeface="Montserrat SemiBold" panose="00000700000000000000" pitchFamily="2" charset="0"/>
                  <a:ea typeface="Montserrat Medium"/>
                  <a:cs typeface="Montserrat Medium"/>
                  <a:sym typeface="Montserrat Medium"/>
                </a:rPr>
                <a:t>:  </a:t>
              </a:r>
              <a:r>
                <a:rPr lang="en-GB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814 / 2509</a:t>
              </a:r>
            </a:p>
          </p:txBody>
        </p:sp>
        <p:sp>
          <p:nvSpPr>
            <p:cNvPr id="787" name="Google Shape;787;p27"/>
            <p:cNvSpPr txBox="1"/>
            <p:nvPr/>
          </p:nvSpPr>
          <p:spPr>
            <a:xfrm>
              <a:off x="6157438" y="3002757"/>
              <a:ext cx="19962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Germany</a:t>
              </a:r>
              <a:endParaRPr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Exited customers per gender</a:t>
            </a:r>
            <a:endParaRPr dirty="0"/>
          </a:p>
        </p:txBody>
      </p:sp>
      <p:grpSp>
        <p:nvGrpSpPr>
          <p:cNvPr id="358" name="Google Shape;358;p19"/>
          <p:cNvGrpSpPr/>
          <p:nvPr/>
        </p:nvGrpSpPr>
        <p:grpSpPr>
          <a:xfrm>
            <a:off x="1799873" y="1434861"/>
            <a:ext cx="2275872" cy="2273777"/>
            <a:chOff x="1772186" y="1416440"/>
            <a:chExt cx="1156375" cy="1155310"/>
          </a:xfrm>
        </p:grpSpPr>
        <p:sp>
          <p:nvSpPr>
            <p:cNvPr id="359" name="Google Shape;359;p19"/>
            <p:cNvSpPr/>
            <p:nvPr/>
          </p:nvSpPr>
          <p:spPr>
            <a:xfrm>
              <a:off x="2189419" y="2347169"/>
              <a:ext cx="148065" cy="224581"/>
            </a:xfrm>
            <a:custGeom>
              <a:avLst/>
              <a:gdLst/>
              <a:ahLst/>
              <a:cxnLst/>
              <a:rect l="l" t="t" r="r" b="b"/>
              <a:pathLst>
                <a:path w="197420" h="299441" extrusionOk="0">
                  <a:moveTo>
                    <a:pt x="187802" y="299442"/>
                  </a:moveTo>
                  <a:cubicBezTo>
                    <a:pt x="124217" y="297353"/>
                    <a:pt x="61136" y="287396"/>
                    <a:pt x="0" y="269797"/>
                  </a:cubicBezTo>
                  <a:lnTo>
                    <a:pt x="77896" y="0"/>
                  </a:lnTo>
                  <a:cubicBezTo>
                    <a:pt x="116804" y="11238"/>
                    <a:pt x="156947" y="17646"/>
                    <a:pt x="197420" y="190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2392003" y="2338062"/>
              <a:ext cx="162375" cy="230376"/>
            </a:xfrm>
            <a:custGeom>
              <a:avLst/>
              <a:gdLst/>
              <a:ahLst/>
              <a:cxnLst/>
              <a:rect l="l" t="t" r="r" b="b"/>
              <a:pathLst>
                <a:path w="216500" h="307168" extrusionOk="0">
                  <a:moveTo>
                    <a:pt x="31537" y="307168"/>
                  </a:moveTo>
                  <a:lnTo>
                    <a:pt x="0" y="28226"/>
                  </a:lnTo>
                  <a:cubicBezTo>
                    <a:pt x="40170" y="23686"/>
                    <a:pt x="79627" y="14205"/>
                    <a:pt x="117474" y="0"/>
                  </a:cubicBezTo>
                  <a:lnTo>
                    <a:pt x="216500" y="262701"/>
                  </a:lnTo>
                  <a:cubicBezTo>
                    <a:pt x="156926" y="285131"/>
                    <a:pt x="94796" y="300068"/>
                    <a:pt x="31537" y="3071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1987662" y="2280232"/>
              <a:ext cx="209325" cy="239127"/>
            </a:xfrm>
            <a:custGeom>
              <a:avLst/>
              <a:gdLst/>
              <a:ahLst/>
              <a:cxnLst/>
              <a:rect l="l" t="t" r="r" b="b"/>
              <a:pathLst>
                <a:path w="279100" h="318836" extrusionOk="0">
                  <a:moveTo>
                    <a:pt x="161626" y="318837"/>
                  </a:moveTo>
                  <a:cubicBezTo>
                    <a:pt x="103783" y="292271"/>
                    <a:pt x="49487" y="258581"/>
                    <a:pt x="0" y="218550"/>
                  </a:cubicBezTo>
                  <a:lnTo>
                    <a:pt x="176291" y="0"/>
                  </a:lnTo>
                  <a:cubicBezTo>
                    <a:pt x="207801" y="25223"/>
                    <a:pt x="242338" y="46412"/>
                    <a:pt x="279100" y="630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2529660" y="2261310"/>
              <a:ext cx="217603" cy="237590"/>
            </a:xfrm>
            <a:custGeom>
              <a:avLst/>
              <a:gdLst/>
              <a:ahLst/>
              <a:cxnLst/>
              <a:rect l="l" t="t" r="r" b="b"/>
              <a:pathLst>
                <a:path w="290138" h="316786" extrusionOk="0">
                  <a:moveTo>
                    <a:pt x="136870" y="316787"/>
                  </a:moveTo>
                  <a:lnTo>
                    <a:pt x="0" y="71746"/>
                  </a:lnTo>
                  <a:cubicBezTo>
                    <a:pt x="35338" y="51898"/>
                    <a:pt x="68117" y="27804"/>
                    <a:pt x="97606" y="0"/>
                  </a:cubicBezTo>
                  <a:lnTo>
                    <a:pt x="290138" y="204989"/>
                  </a:lnTo>
                  <a:cubicBezTo>
                    <a:pt x="243825" y="248397"/>
                    <a:pt x="192349" y="285945"/>
                    <a:pt x="136870" y="3167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1842317" y="2169182"/>
              <a:ext cx="237944" cy="216421"/>
            </a:xfrm>
            <a:custGeom>
              <a:avLst/>
              <a:gdLst/>
              <a:ahLst/>
              <a:cxnLst/>
              <a:rect l="l" t="t" r="r" b="b"/>
              <a:pathLst>
                <a:path w="317259" h="288561" extrusionOk="0">
                  <a:moveTo>
                    <a:pt x="110379" y="288562"/>
                  </a:moveTo>
                  <a:cubicBezTo>
                    <a:pt x="67383" y="241777"/>
                    <a:pt x="30311" y="189877"/>
                    <a:pt x="0" y="134032"/>
                  </a:cubicBezTo>
                  <a:lnTo>
                    <a:pt x="246775" y="0"/>
                  </a:lnTo>
                  <a:cubicBezTo>
                    <a:pt x="266111" y="35586"/>
                    <a:pt x="289787" y="68637"/>
                    <a:pt x="317260" y="983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2639409" y="2143756"/>
              <a:ext cx="239600" cy="207669"/>
            </a:xfrm>
            <a:custGeom>
              <a:avLst/>
              <a:gdLst/>
              <a:ahLst/>
              <a:cxnLst/>
              <a:rect l="l" t="t" r="r" b="b"/>
              <a:pathLst>
                <a:path w="319467" h="276892" extrusionOk="0">
                  <a:moveTo>
                    <a:pt x="220757" y="276893"/>
                  </a:moveTo>
                  <a:lnTo>
                    <a:pt x="0" y="103441"/>
                  </a:lnTo>
                  <a:cubicBezTo>
                    <a:pt x="25188" y="71678"/>
                    <a:pt x="46371" y="36936"/>
                    <a:pt x="63074" y="0"/>
                  </a:cubicBezTo>
                  <a:lnTo>
                    <a:pt x="319468" y="114321"/>
                  </a:lnTo>
                  <a:cubicBezTo>
                    <a:pt x="293421" y="172389"/>
                    <a:pt x="260264" y="226997"/>
                    <a:pt x="220757" y="2768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775143" y="2031643"/>
              <a:ext cx="229667" cy="159891"/>
            </a:xfrm>
            <a:custGeom>
              <a:avLst/>
              <a:gdLst/>
              <a:ahLst/>
              <a:cxnLst/>
              <a:rect l="l" t="t" r="r" b="b"/>
              <a:pathLst>
                <a:path w="306222" h="213188" extrusionOk="0">
                  <a:moveTo>
                    <a:pt x="42259" y="213189"/>
                  </a:moveTo>
                  <a:cubicBezTo>
                    <a:pt x="20586" y="153517"/>
                    <a:pt x="6391" y="91389"/>
                    <a:pt x="0" y="28226"/>
                  </a:cubicBezTo>
                  <a:lnTo>
                    <a:pt x="279258" y="0"/>
                  </a:lnTo>
                  <a:cubicBezTo>
                    <a:pt x="283309" y="40232"/>
                    <a:pt x="292367" y="79802"/>
                    <a:pt x="306222" y="1177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2704808" y="2002550"/>
              <a:ext cx="223753" cy="145937"/>
            </a:xfrm>
            <a:custGeom>
              <a:avLst/>
              <a:gdLst/>
              <a:ahLst/>
              <a:cxnLst/>
              <a:rect l="l" t="t" r="r" b="b"/>
              <a:pathLst>
                <a:path w="298337" h="194582" extrusionOk="0">
                  <a:moveTo>
                    <a:pt x="270586" y="194582"/>
                  </a:moveTo>
                  <a:lnTo>
                    <a:pt x="0" y="119524"/>
                  </a:lnTo>
                  <a:cubicBezTo>
                    <a:pt x="10796" y="80564"/>
                    <a:pt x="16728" y="40418"/>
                    <a:pt x="17661" y="0"/>
                  </a:cubicBezTo>
                  <a:lnTo>
                    <a:pt x="298338" y="6465"/>
                  </a:lnTo>
                  <a:cubicBezTo>
                    <a:pt x="296956" y="70082"/>
                    <a:pt x="287633" y="133277"/>
                    <a:pt x="270586" y="1945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1772186" y="1851765"/>
              <a:ext cx="221506" cy="141915"/>
            </a:xfrm>
            <a:custGeom>
              <a:avLst/>
              <a:gdLst/>
              <a:ahLst/>
              <a:cxnLst/>
              <a:rect l="l" t="t" r="r" b="b"/>
              <a:pathLst>
                <a:path w="295342" h="189220" extrusionOk="0">
                  <a:moveTo>
                    <a:pt x="280836" y="189221"/>
                  </a:moveTo>
                  <a:lnTo>
                    <a:pt x="1" y="189221"/>
                  </a:lnTo>
                  <a:cubicBezTo>
                    <a:pt x="-98" y="125433"/>
                    <a:pt x="7687" y="61877"/>
                    <a:pt x="23180" y="0"/>
                  </a:cubicBezTo>
                  <a:lnTo>
                    <a:pt x="295343" y="69381"/>
                  </a:lnTo>
                  <a:cubicBezTo>
                    <a:pt x="285619" y="108583"/>
                    <a:pt x="280747" y="148831"/>
                    <a:pt x="280836" y="1892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2692864" y="1783527"/>
              <a:ext cx="231676" cy="164385"/>
            </a:xfrm>
            <a:custGeom>
              <a:avLst/>
              <a:gdLst/>
              <a:ahLst/>
              <a:cxnLst/>
              <a:rect l="l" t="t" r="r" b="b"/>
              <a:pathLst>
                <a:path w="308902" h="219180" extrusionOk="0">
                  <a:moveTo>
                    <a:pt x="29645" y="219181"/>
                  </a:moveTo>
                  <a:cubicBezTo>
                    <a:pt x="24634" y="179105"/>
                    <a:pt x="14677" y="139805"/>
                    <a:pt x="0" y="102179"/>
                  </a:cubicBezTo>
                  <a:lnTo>
                    <a:pt x="261598" y="0"/>
                  </a:lnTo>
                  <a:cubicBezTo>
                    <a:pt x="284914" y="59310"/>
                    <a:pt x="300803" y="121278"/>
                    <a:pt x="308903" y="1844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1816299" y="1647052"/>
              <a:ext cx="239364" cy="204713"/>
            </a:xfrm>
            <a:custGeom>
              <a:avLst/>
              <a:gdLst/>
              <a:ahLst/>
              <a:cxnLst/>
              <a:rect l="l" t="t" r="r" b="b"/>
              <a:pathLst>
                <a:path w="319152" h="272950" extrusionOk="0">
                  <a:moveTo>
                    <a:pt x="259705" y="272951"/>
                  </a:moveTo>
                  <a:lnTo>
                    <a:pt x="0" y="165095"/>
                  </a:lnTo>
                  <a:cubicBezTo>
                    <a:pt x="24489" y="106314"/>
                    <a:pt x="56275" y="50846"/>
                    <a:pt x="94610" y="0"/>
                  </a:cubicBezTo>
                  <a:lnTo>
                    <a:pt x="319152" y="168564"/>
                  </a:lnTo>
                  <a:cubicBezTo>
                    <a:pt x="295138" y="200795"/>
                    <a:pt x="275173" y="235853"/>
                    <a:pt x="259705" y="2729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2615046" y="1592296"/>
              <a:ext cx="237117" cy="218786"/>
            </a:xfrm>
            <a:custGeom>
              <a:avLst/>
              <a:gdLst/>
              <a:ahLst/>
              <a:cxnLst/>
              <a:rect l="l" t="t" r="r" b="b"/>
              <a:pathLst>
                <a:path w="316156" h="291715" extrusionOk="0">
                  <a:moveTo>
                    <a:pt x="72692" y="291715"/>
                  </a:moveTo>
                  <a:cubicBezTo>
                    <a:pt x="52525" y="256583"/>
                    <a:pt x="28111" y="224066"/>
                    <a:pt x="0" y="194897"/>
                  </a:cubicBezTo>
                  <a:lnTo>
                    <a:pt x="201993" y="0"/>
                  </a:lnTo>
                  <a:cubicBezTo>
                    <a:pt x="246166" y="45713"/>
                    <a:pt x="284512" y="96717"/>
                    <a:pt x="316156" y="1518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944023" y="1495439"/>
              <a:ext cx="219969" cy="236881"/>
            </a:xfrm>
            <a:custGeom>
              <a:avLst/>
              <a:gdLst/>
              <a:ahLst/>
              <a:cxnLst/>
              <a:rect l="l" t="t" r="r" b="b"/>
              <a:pathLst>
                <a:path w="293292" h="315841" extrusionOk="0">
                  <a:moveTo>
                    <a:pt x="197420" y="315841"/>
                  </a:moveTo>
                  <a:lnTo>
                    <a:pt x="0" y="116055"/>
                  </a:lnTo>
                  <a:cubicBezTo>
                    <a:pt x="45216" y="71372"/>
                    <a:pt x="95736" y="32397"/>
                    <a:pt x="150430" y="0"/>
                  </a:cubicBezTo>
                  <a:lnTo>
                    <a:pt x="293292" y="241887"/>
                  </a:lnTo>
                  <a:cubicBezTo>
                    <a:pt x="258369" y="262433"/>
                    <a:pt x="226160" y="287278"/>
                    <a:pt x="197420" y="3158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2496193" y="1462799"/>
              <a:ext cx="207078" cy="239364"/>
            </a:xfrm>
            <a:custGeom>
              <a:avLst/>
              <a:gdLst/>
              <a:ahLst/>
              <a:cxnLst/>
              <a:rect l="l" t="t" r="r" b="b"/>
              <a:pathLst>
                <a:path w="276104" h="319152" extrusionOk="0">
                  <a:moveTo>
                    <a:pt x="104071" y="319152"/>
                  </a:moveTo>
                  <a:cubicBezTo>
                    <a:pt x="72078" y="294441"/>
                    <a:pt x="37115" y="273834"/>
                    <a:pt x="0" y="257813"/>
                  </a:cubicBezTo>
                  <a:lnTo>
                    <a:pt x="111325" y="0"/>
                  </a:lnTo>
                  <a:cubicBezTo>
                    <a:pt x="170030" y="25230"/>
                    <a:pt x="225380" y="57645"/>
                    <a:pt x="276105" y="9650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2133835" y="1420934"/>
              <a:ext cx="166396" cy="231914"/>
            </a:xfrm>
            <a:custGeom>
              <a:avLst/>
              <a:gdLst/>
              <a:ahLst/>
              <a:cxnLst/>
              <a:rect l="l" t="t" r="r" b="b"/>
              <a:pathLst>
                <a:path w="221861" h="309218" extrusionOk="0">
                  <a:moveTo>
                    <a:pt x="105175" y="309218"/>
                  </a:moveTo>
                  <a:lnTo>
                    <a:pt x="0" y="48724"/>
                  </a:lnTo>
                  <a:cubicBezTo>
                    <a:pt x="59046" y="24973"/>
                    <a:pt x="120800" y="8607"/>
                    <a:pt x="183859" y="0"/>
                  </a:cubicBezTo>
                  <a:lnTo>
                    <a:pt x="221861" y="278154"/>
                  </a:lnTo>
                  <a:cubicBezTo>
                    <a:pt x="181832" y="283647"/>
                    <a:pt x="142637" y="294081"/>
                    <a:pt x="105175" y="3092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2354750" y="1416440"/>
              <a:ext cx="143689" cy="222452"/>
            </a:xfrm>
            <a:custGeom>
              <a:avLst/>
              <a:gdLst/>
              <a:ahLst/>
              <a:cxnLst/>
              <a:rect l="l" t="t" r="r" b="b"/>
              <a:pathLst>
                <a:path w="191585" h="296603" extrusionOk="0">
                  <a:moveTo>
                    <a:pt x="119997" y="296603"/>
                  </a:moveTo>
                  <a:cubicBezTo>
                    <a:pt x="80810" y="286376"/>
                    <a:pt x="40499" y="281079"/>
                    <a:pt x="0" y="280835"/>
                  </a:cubicBezTo>
                  <a:lnTo>
                    <a:pt x="3311" y="0"/>
                  </a:lnTo>
                  <a:cubicBezTo>
                    <a:pt x="66876" y="674"/>
                    <a:pt x="130113" y="9201"/>
                    <a:pt x="191586" y="253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2" name="Google Shape;392;p19"/>
          <p:cNvGrpSpPr/>
          <p:nvPr/>
        </p:nvGrpSpPr>
        <p:grpSpPr>
          <a:xfrm>
            <a:off x="5179467" y="1467919"/>
            <a:ext cx="2276104" cy="2273777"/>
            <a:chOff x="4734082" y="1416440"/>
            <a:chExt cx="1156493" cy="1155310"/>
          </a:xfrm>
        </p:grpSpPr>
        <p:sp>
          <p:nvSpPr>
            <p:cNvPr id="393" name="Google Shape;393;p19"/>
            <p:cNvSpPr/>
            <p:nvPr/>
          </p:nvSpPr>
          <p:spPr>
            <a:xfrm>
              <a:off x="5151313" y="2347050"/>
              <a:ext cx="148656" cy="224699"/>
            </a:xfrm>
            <a:custGeom>
              <a:avLst/>
              <a:gdLst/>
              <a:ahLst/>
              <a:cxnLst/>
              <a:rect l="l" t="t" r="r" b="b"/>
              <a:pathLst>
                <a:path w="198208" h="299599" extrusionOk="0">
                  <a:moveTo>
                    <a:pt x="187802" y="299599"/>
                  </a:moveTo>
                  <a:cubicBezTo>
                    <a:pt x="124218" y="297498"/>
                    <a:pt x="61139" y="287541"/>
                    <a:pt x="0" y="269955"/>
                  </a:cubicBezTo>
                  <a:lnTo>
                    <a:pt x="78842" y="0"/>
                  </a:lnTo>
                  <a:cubicBezTo>
                    <a:pt x="117694" y="11249"/>
                    <a:pt x="157786" y="17657"/>
                    <a:pt x="198209" y="1908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5354016" y="2338062"/>
              <a:ext cx="162256" cy="230376"/>
            </a:xfrm>
            <a:custGeom>
              <a:avLst/>
              <a:gdLst/>
              <a:ahLst/>
              <a:cxnLst/>
              <a:rect l="l" t="t" r="r" b="b"/>
              <a:pathLst>
                <a:path w="216341" h="307168" extrusionOk="0">
                  <a:moveTo>
                    <a:pt x="31537" y="307168"/>
                  </a:moveTo>
                  <a:lnTo>
                    <a:pt x="0" y="28226"/>
                  </a:lnTo>
                  <a:cubicBezTo>
                    <a:pt x="40119" y="23685"/>
                    <a:pt x="79523" y="14205"/>
                    <a:pt x="117317" y="0"/>
                  </a:cubicBezTo>
                  <a:lnTo>
                    <a:pt x="216342" y="262701"/>
                  </a:lnTo>
                  <a:cubicBezTo>
                    <a:pt x="156817" y="285114"/>
                    <a:pt x="94741" y="300050"/>
                    <a:pt x="31536" y="307168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4949557" y="2280232"/>
              <a:ext cx="209325" cy="239127"/>
            </a:xfrm>
            <a:custGeom>
              <a:avLst/>
              <a:gdLst/>
              <a:ahLst/>
              <a:cxnLst/>
              <a:rect l="l" t="t" r="r" b="b"/>
              <a:pathLst>
                <a:path w="279100" h="318836" extrusionOk="0">
                  <a:moveTo>
                    <a:pt x="161626" y="318837"/>
                  </a:moveTo>
                  <a:cubicBezTo>
                    <a:pt x="103783" y="292271"/>
                    <a:pt x="49487" y="258581"/>
                    <a:pt x="0" y="218550"/>
                  </a:cubicBezTo>
                  <a:lnTo>
                    <a:pt x="176290" y="0"/>
                  </a:lnTo>
                  <a:cubicBezTo>
                    <a:pt x="207801" y="25223"/>
                    <a:pt x="242338" y="46412"/>
                    <a:pt x="279100" y="630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5491438" y="2261310"/>
              <a:ext cx="217604" cy="237590"/>
            </a:xfrm>
            <a:custGeom>
              <a:avLst/>
              <a:gdLst/>
              <a:ahLst/>
              <a:cxnLst/>
              <a:rect l="l" t="t" r="r" b="b"/>
              <a:pathLst>
                <a:path w="290138" h="316786" extrusionOk="0">
                  <a:moveTo>
                    <a:pt x="137027" y="316787"/>
                  </a:moveTo>
                  <a:lnTo>
                    <a:pt x="0" y="71746"/>
                  </a:lnTo>
                  <a:cubicBezTo>
                    <a:pt x="35338" y="51898"/>
                    <a:pt x="68117" y="27804"/>
                    <a:pt x="97606" y="0"/>
                  </a:cubicBezTo>
                  <a:lnTo>
                    <a:pt x="290138" y="204989"/>
                  </a:lnTo>
                  <a:cubicBezTo>
                    <a:pt x="243910" y="248430"/>
                    <a:pt x="192482" y="285982"/>
                    <a:pt x="137027" y="316787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4804211" y="2169182"/>
              <a:ext cx="237826" cy="216421"/>
            </a:xfrm>
            <a:custGeom>
              <a:avLst/>
              <a:gdLst/>
              <a:ahLst/>
              <a:cxnLst/>
              <a:rect l="l" t="t" r="r" b="b"/>
              <a:pathLst>
                <a:path w="317102" h="288561" extrusionOk="0">
                  <a:moveTo>
                    <a:pt x="110379" y="288562"/>
                  </a:moveTo>
                  <a:cubicBezTo>
                    <a:pt x="67372" y="241786"/>
                    <a:pt x="30299" y="189884"/>
                    <a:pt x="0" y="134032"/>
                  </a:cubicBezTo>
                  <a:lnTo>
                    <a:pt x="246618" y="0"/>
                  </a:lnTo>
                  <a:cubicBezTo>
                    <a:pt x="266008" y="35553"/>
                    <a:pt x="289680" y="68596"/>
                    <a:pt x="317103" y="983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5601303" y="2143756"/>
              <a:ext cx="239600" cy="207669"/>
            </a:xfrm>
            <a:custGeom>
              <a:avLst/>
              <a:gdLst/>
              <a:ahLst/>
              <a:cxnLst/>
              <a:rect l="l" t="t" r="r" b="b"/>
              <a:pathLst>
                <a:path w="319467" h="276892" extrusionOk="0">
                  <a:moveTo>
                    <a:pt x="220757" y="276893"/>
                  </a:moveTo>
                  <a:lnTo>
                    <a:pt x="0" y="103441"/>
                  </a:lnTo>
                  <a:cubicBezTo>
                    <a:pt x="25193" y="71681"/>
                    <a:pt x="46377" y="36940"/>
                    <a:pt x="63074" y="0"/>
                  </a:cubicBezTo>
                  <a:lnTo>
                    <a:pt x="319468" y="114321"/>
                  </a:lnTo>
                  <a:cubicBezTo>
                    <a:pt x="293421" y="172389"/>
                    <a:pt x="260264" y="226997"/>
                    <a:pt x="220757" y="276893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4737393" y="2031643"/>
              <a:ext cx="229667" cy="159891"/>
            </a:xfrm>
            <a:custGeom>
              <a:avLst/>
              <a:gdLst/>
              <a:ahLst/>
              <a:cxnLst/>
              <a:rect l="l" t="t" r="r" b="b"/>
              <a:pathLst>
                <a:path w="306222" h="213188" extrusionOk="0">
                  <a:moveTo>
                    <a:pt x="41786" y="213189"/>
                  </a:moveTo>
                  <a:cubicBezTo>
                    <a:pt x="20274" y="153496"/>
                    <a:pt x="6238" y="91369"/>
                    <a:pt x="0" y="28226"/>
                  </a:cubicBezTo>
                  <a:lnTo>
                    <a:pt x="279416" y="0"/>
                  </a:lnTo>
                  <a:cubicBezTo>
                    <a:pt x="283413" y="40226"/>
                    <a:pt x="292418" y="79795"/>
                    <a:pt x="306222" y="1177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5666821" y="2002550"/>
              <a:ext cx="223754" cy="145937"/>
            </a:xfrm>
            <a:custGeom>
              <a:avLst/>
              <a:gdLst/>
              <a:ahLst/>
              <a:cxnLst/>
              <a:rect l="l" t="t" r="r" b="b"/>
              <a:pathLst>
                <a:path w="298338" h="194582" extrusionOk="0">
                  <a:moveTo>
                    <a:pt x="270586" y="194582"/>
                  </a:moveTo>
                  <a:lnTo>
                    <a:pt x="0" y="119524"/>
                  </a:lnTo>
                  <a:cubicBezTo>
                    <a:pt x="10744" y="80558"/>
                    <a:pt x="16623" y="40411"/>
                    <a:pt x="17503" y="0"/>
                  </a:cubicBezTo>
                  <a:lnTo>
                    <a:pt x="298338" y="6465"/>
                  </a:lnTo>
                  <a:cubicBezTo>
                    <a:pt x="296800" y="70069"/>
                    <a:pt x="287480" y="133244"/>
                    <a:pt x="270586" y="194582"/>
                  </a:cubicBezTo>
                  <a:close/>
                </a:path>
              </a:pathLst>
            </a:custGeom>
            <a:solidFill>
              <a:srgbClr val="5729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4734082" y="1851765"/>
              <a:ext cx="221743" cy="141915"/>
            </a:xfrm>
            <a:custGeom>
              <a:avLst/>
              <a:gdLst/>
              <a:ahLst/>
              <a:cxnLst/>
              <a:rect l="l" t="t" r="r" b="b"/>
              <a:pathLst>
                <a:path w="295657" h="189220" extrusionOk="0">
                  <a:moveTo>
                    <a:pt x="280835" y="189221"/>
                  </a:moveTo>
                  <a:lnTo>
                    <a:pt x="0" y="189221"/>
                  </a:lnTo>
                  <a:cubicBezTo>
                    <a:pt x="-46" y="125426"/>
                    <a:pt x="7792" y="61871"/>
                    <a:pt x="23338" y="0"/>
                  </a:cubicBezTo>
                  <a:lnTo>
                    <a:pt x="295657" y="68593"/>
                  </a:lnTo>
                  <a:cubicBezTo>
                    <a:pt x="285685" y="108023"/>
                    <a:pt x="280706" y="148549"/>
                    <a:pt x="280835" y="1892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5654995" y="1783527"/>
              <a:ext cx="231676" cy="164385"/>
            </a:xfrm>
            <a:custGeom>
              <a:avLst/>
              <a:gdLst/>
              <a:ahLst/>
              <a:cxnLst/>
              <a:rect l="l" t="t" r="r" b="b"/>
              <a:pathLst>
                <a:path w="308902" h="219180" extrusionOk="0">
                  <a:moveTo>
                    <a:pt x="29645" y="219181"/>
                  </a:moveTo>
                  <a:cubicBezTo>
                    <a:pt x="24635" y="179105"/>
                    <a:pt x="14677" y="139805"/>
                    <a:pt x="0" y="102179"/>
                  </a:cubicBezTo>
                  <a:lnTo>
                    <a:pt x="261598" y="0"/>
                  </a:lnTo>
                  <a:cubicBezTo>
                    <a:pt x="284985" y="59287"/>
                    <a:pt x="300877" y="121264"/>
                    <a:pt x="308903" y="1844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4778666" y="1646697"/>
              <a:ext cx="239364" cy="205067"/>
            </a:xfrm>
            <a:custGeom>
              <a:avLst/>
              <a:gdLst/>
              <a:ahLst/>
              <a:cxnLst/>
              <a:rect l="l" t="t" r="r" b="b"/>
              <a:pathLst>
                <a:path w="319152" h="273423" extrusionOk="0">
                  <a:moveTo>
                    <a:pt x="259075" y="273424"/>
                  </a:moveTo>
                  <a:lnTo>
                    <a:pt x="0" y="165095"/>
                  </a:lnTo>
                  <a:cubicBezTo>
                    <a:pt x="24550" y="106344"/>
                    <a:pt x="56332" y="50884"/>
                    <a:pt x="94610" y="0"/>
                  </a:cubicBezTo>
                  <a:lnTo>
                    <a:pt x="319153" y="168564"/>
                  </a:lnTo>
                  <a:cubicBezTo>
                    <a:pt x="294884" y="200909"/>
                    <a:pt x="274705" y="236130"/>
                    <a:pt x="259075" y="2734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5576941" y="1592296"/>
              <a:ext cx="237235" cy="218786"/>
            </a:xfrm>
            <a:custGeom>
              <a:avLst/>
              <a:gdLst/>
              <a:ahLst/>
              <a:cxnLst/>
              <a:rect l="l" t="t" r="r" b="b"/>
              <a:pathLst>
                <a:path w="316313" h="291715" extrusionOk="0">
                  <a:moveTo>
                    <a:pt x="72692" y="291715"/>
                  </a:moveTo>
                  <a:cubicBezTo>
                    <a:pt x="52578" y="256548"/>
                    <a:pt x="28159" y="224024"/>
                    <a:pt x="0" y="194897"/>
                  </a:cubicBezTo>
                  <a:lnTo>
                    <a:pt x="201993" y="0"/>
                  </a:lnTo>
                  <a:cubicBezTo>
                    <a:pt x="246215" y="45709"/>
                    <a:pt x="284613" y="96713"/>
                    <a:pt x="316313" y="1518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4905917" y="1495439"/>
              <a:ext cx="219969" cy="236881"/>
            </a:xfrm>
            <a:custGeom>
              <a:avLst/>
              <a:gdLst/>
              <a:ahLst/>
              <a:cxnLst/>
              <a:rect l="l" t="t" r="r" b="b"/>
              <a:pathLst>
                <a:path w="293292" h="315841" extrusionOk="0">
                  <a:moveTo>
                    <a:pt x="197420" y="315841"/>
                  </a:moveTo>
                  <a:lnTo>
                    <a:pt x="0" y="116055"/>
                  </a:lnTo>
                  <a:cubicBezTo>
                    <a:pt x="45272" y="71370"/>
                    <a:pt x="95844" y="32395"/>
                    <a:pt x="150588" y="0"/>
                  </a:cubicBezTo>
                  <a:lnTo>
                    <a:pt x="293292" y="241887"/>
                  </a:lnTo>
                  <a:cubicBezTo>
                    <a:pt x="258369" y="262433"/>
                    <a:pt x="226160" y="287278"/>
                    <a:pt x="197421" y="3158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5458087" y="1462799"/>
              <a:ext cx="206486" cy="239364"/>
            </a:xfrm>
            <a:custGeom>
              <a:avLst/>
              <a:gdLst/>
              <a:ahLst/>
              <a:cxnLst/>
              <a:rect l="l" t="t" r="r" b="b"/>
              <a:pathLst>
                <a:path w="275315" h="319152" extrusionOk="0">
                  <a:moveTo>
                    <a:pt x="104229" y="319152"/>
                  </a:moveTo>
                  <a:cubicBezTo>
                    <a:pt x="72181" y="294438"/>
                    <a:pt x="37166" y="273831"/>
                    <a:pt x="0" y="257813"/>
                  </a:cubicBezTo>
                  <a:lnTo>
                    <a:pt x="111325" y="0"/>
                  </a:lnTo>
                  <a:cubicBezTo>
                    <a:pt x="169756" y="25288"/>
                    <a:pt x="224837" y="57701"/>
                    <a:pt x="275316" y="965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5096084" y="1420934"/>
              <a:ext cx="166514" cy="231914"/>
            </a:xfrm>
            <a:custGeom>
              <a:avLst/>
              <a:gdLst/>
              <a:ahLst/>
              <a:cxnLst/>
              <a:rect l="l" t="t" r="r" b="b"/>
              <a:pathLst>
                <a:path w="222019" h="309218" extrusionOk="0">
                  <a:moveTo>
                    <a:pt x="105175" y="309218"/>
                  </a:moveTo>
                  <a:lnTo>
                    <a:pt x="0" y="48724"/>
                  </a:lnTo>
                  <a:cubicBezTo>
                    <a:pt x="59092" y="24946"/>
                    <a:pt x="120901" y="8580"/>
                    <a:pt x="184017" y="0"/>
                  </a:cubicBezTo>
                  <a:lnTo>
                    <a:pt x="222019" y="278154"/>
                  </a:lnTo>
                  <a:cubicBezTo>
                    <a:pt x="181934" y="283624"/>
                    <a:pt x="142685" y="294059"/>
                    <a:pt x="105175" y="3092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5316763" y="1416440"/>
              <a:ext cx="143689" cy="222452"/>
            </a:xfrm>
            <a:custGeom>
              <a:avLst/>
              <a:gdLst/>
              <a:ahLst/>
              <a:cxnLst/>
              <a:rect l="l" t="t" r="r" b="b"/>
              <a:pathLst>
                <a:path w="191586" h="296603" extrusionOk="0">
                  <a:moveTo>
                    <a:pt x="119840" y="296603"/>
                  </a:moveTo>
                  <a:cubicBezTo>
                    <a:pt x="80706" y="286376"/>
                    <a:pt x="40447" y="281079"/>
                    <a:pt x="0" y="280835"/>
                  </a:cubicBezTo>
                  <a:lnTo>
                    <a:pt x="3154" y="0"/>
                  </a:lnTo>
                  <a:cubicBezTo>
                    <a:pt x="66770" y="672"/>
                    <a:pt x="130060" y="9199"/>
                    <a:pt x="191586" y="253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6" name="Google Shape;436;p19"/>
          <p:cNvSpPr txBox="1"/>
          <p:nvPr/>
        </p:nvSpPr>
        <p:spPr>
          <a:xfrm>
            <a:off x="5618296" y="2201458"/>
            <a:ext cx="1521897" cy="697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25,07%</a:t>
            </a:r>
            <a:endParaRPr sz="24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7" name="Google Shape;437;p19"/>
          <p:cNvSpPr txBox="1"/>
          <p:nvPr/>
        </p:nvSpPr>
        <p:spPr>
          <a:xfrm>
            <a:off x="2200151" y="2189477"/>
            <a:ext cx="1521897" cy="697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16,46%</a:t>
            </a:r>
            <a:endParaRPr sz="24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" name="Google Shape;780;p27">
            <a:extLst>
              <a:ext uri="{FF2B5EF4-FFF2-40B4-BE49-F238E27FC236}">
                <a16:creationId xmlns:a16="http://schemas.microsoft.com/office/drawing/2014/main" id="{C341C573-9FF2-FB88-6561-71B5AECE81F7}"/>
              </a:ext>
            </a:extLst>
          </p:cNvPr>
          <p:cNvSpPr txBox="1"/>
          <p:nvPr/>
        </p:nvSpPr>
        <p:spPr>
          <a:xfrm>
            <a:off x="1962999" y="4350956"/>
            <a:ext cx="19962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dirty="0" err="1">
                <a:solidFill>
                  <a:schemeClr val="dk1"/>
                </a:solidFill>
                <a:latin typeface="Montserrat SemiBold" panose="00000700000000000000" pitchFamily="2" charset="0"/>
                <a:ea typeface="Montserrat Medium"/>
                <a:cs typeface="Montserrat Medium"/>
                <a:sym typeface="Montserrat Medium"/>
              </a:rPr>
              <a:t>Churn</a:t>
            </a:r>
            <a:r>
              <a:rPr lang="pt-PT" sz="1200" b="1" dirty="0">
                <a:solidFill>
                  <a:schemeClr val="dk1"/>
                </a:solidFill>
                <a:latin typeface="Montserrat SemiBold" panose="00000700000000000000" pitchFamily="2" charset="0"/>
                <a:ea typeface="Montserrat Medium"/>
                <a:cs typeface="Montserrat Medium"/>
                <a:sym typeface="Montserrat Medium"/>
              </a:rPr>
              <a:t> rate </a:t>
            </a:r>
            <a:r>
              <a:rPr lang="pt-PT" sz="1200" dirty="0">
                <a:solidFill>
                  <a:schemeClr val="dk1"/>
                </a:solidFill>
                <a:latin typeface="Montserrat SemiBold" panose="00000700000000000000" pitchFamily="2" charset="0"/>
                <a:ea typeface="Montserrat Medium"/>
                <a:cs typeface="Montserrat Medium"/>
                <a:sym typeface="Montserrat Medium"/>
              </a:rPr>
              <a:t>:  </a:t>
            </a:r>
            <a:r>
              <a:rPr lang="en-GB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898 / 5457</a:t>
            </a:r>
          </a:p>
        </p:txBody>
      </p:sp>
      <p:sp>
        <p:nvSpPr>
          <p:cNvPr id="5" name="Google Shape;781;p27">
            <a:extLst>
              <a:ext uri="{FF2B5EF4-FFF2-40B4-BE49-F238E27FC236}">
                <a16:creationId xmlns:a16="http://schemas.microsoft.com/office/drawing/2014/main" id="{843D8AEE-19C8-6BF0-3D22-E6629AEE59F4}"/>
              </a:ext>
            </a:extLst>
          </p:cNvPr>
          <p:cNvSpPr txBox="1"/>
          <p:nvPr/>
        </p:nvSpPr>
        <p:spPr>
          <a:xfrm>
            <a:off x="1950869" y="3951552"/>
            <a:ext cx="19962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Male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" name="Google Shape;780;p27">
            <a:extLst>
              <a:ext uri="{FF2B5EF4-FFF2-40B4-BE49-F238E27FC236}">
                <a16:creationId xmlns:a16="http://schemas.microsoft.com/office/drawing/2014/main" id="{F061467C-DA02-BED9-C2F5-BA3057219236}"/>
              </a:ext>
            </a:extLst>
          </p:cNvPr>
          <p:cNvSpPr txBox="1"/>
          <p:nvPr/>
        </p:nvSpPr>
        <p:spPr>
          <a:xfrm>
            <a:off x="5321139" y="4380543"/>
            <a:ext cx="2036672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dirty="0" err="1">
                <a:solidFill>
                  <a:schemeClr val="dk1"/>
                </a:solidFill>
                <a:latin typeface="Montserrat SemiBold" panose="00000700000000000000" pitchFamily="2" charset="0"/>
                <a:ea typeface="Montserrat Medium"/>
                <a:cs typeface="Montserrat Medium"/>
                <a:sym typeface="Montserrat Medium"/>
              </a:rPr>
              <a:t>Churn</a:t>
            </a:r>
            <a:r>
              <a:rPr lang="pt-PT" sz="1200" b="1" dirty="0">
                <a:solidFill>
                  <a:schemeClr val="dk1"/>
                </a:solidFill>
                <a:latin typeface="Montserrat SemiBold" panose="00000700000000000000" pitchFamily="2" charset="0"/>
                <a:ea typeface="Montserrat Medium"/>
                <a:cs typeface="Montserrat Medium"/>
                <a:sym typeface="Montserrat Medium"/>
              </a:rPr>
              <a:t> rate </a:t>
            </a:r>
            <a:r>
              <a:rPr lang="pt-PT" sz="1200" dirty="0">
                <a:solidFill>
                  <a:schemeClr val="dk1"/>
                </a:solidFill>
                <a:latin typeface="Montserrat SemiBold" panose="00000700000000000000" pitchFamily="2" charset="0"/>
                <a:ea typeface="Montserrat Medium"/>
                <a:cs typeface="Montserrat Medium"/>
                <a:sym typeface="Montserrat Medium"/>
              </a:rPr>
              <a:t>:  </a:t>
            </a:r>
            <a:r>
              <a:rPr lang="en-GB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1139 / 4543</a:t>
            </a:r>
          </a:p>
        </p:txBody>
      </p:sp>
      <p:sp>
        <p:nvSpPr>
          <p:cNvPr id="7" name="Google Shape;781;p27">
            <a:extLst>
              <a:ext uri="{FF2B5EF4-FFF2-40B4-BE49-F238E27FC236}">
                <a16:creationId xmlns:a16="http://schemas.microsoft.com/office/drawing/2014/main" id="{5EB405B3-666F-41C7-15F4-481D3ECBEBA9}"/>
              </a:ext>
            </a:extLst>
          </p:cNvPr>
          <p:cNvSpPr txBox="1"/>
          <p:nvPr/>
        </p:nvSpPr>
        <p:spPr>
          <a:xfrm>
            <a:off x="5309009" y="3981139"/>
            <a:ext cx="19962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Female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Credit score &amp; estimated salary</a:t>
            </a:r>
          </a:p>
        </p:txBody>
      </p:sp>
      <p:pic>
        <p:nvPicPr>
          <p:cNvPr id="4" name="Picture 3" descr="A graph showing a line of blue bars&#10;&#10;Description automatically generated with medium confidence">
            <a:extLst>
              <a:ext uri="{FF2B5EF4-FFF2-40B4-BE49-F238E27FC236}">
                <a16:creationId xmlns:a16="http://schemas.microsoft.com/office/drawing/2014/main" id="{CCEC1311-A7D6-282B-E05D-98C095EB1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43764"/>
            <a:ext cx="4200530" cy="3155877"/>
          </a:xfrm>
          <a:prstGeom prst="rect">
            <a:avLst/>
          </a:prstGeom>
        </p:spPr>
      </p:pic>
      <p:pic>
        <p:nvPicPr>
          <p:cNvPr id="7" name="Picture 6" descr="A graph of credit score&#10;&#10;Description automatically generated">
            <a:extLst>
              <a:ext uri="{FF2B5EF4-FFF2-40B4-BE49-F238E27FC236}">
                <a16:creationId xmlns:a16="http://schemas.microsoft.com/office/drawing/2014/main" id="{F6BA2193-E560-955F-C01C-50F003B23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45" y="1243764"/>
            <a:ext cx="4200530" cy="31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8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art with red squares and white text&#10;&#10;Description automatically generated">
            <a:extLst>
              <a:ext uri="{FF2B5EF4-FFF2-40B4-BE49-F238E27FC236}">
                <a16:creationId xmlns:a16="http://schemas.microsoft.com/office/drawing/2014/main" id="{0DED9C24-8F65-6614-F5CA-C5423B8E3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76" y="170293"/>
            <a:ext cx="5380247" cy="480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1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715099" y="1678929"/>
            <a:ext cx="6092100" cy="22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b="1" dirty="0"/>
              <a:t>Data </a:t>
            </a:r>
            <a:r>
              <a:rPr lang="en-US" dirty="0"/>
              <a:t>preprocessing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4070526130"/>
      </p:ext>
    </p:extLst>
  </p:cSld>
  <p:clrMapOvr>
    <a:masterClrMapping/>
  </p:clrMapOvr>
</p:sld>
</file>

<file path=ppt/theme/theme1.xml><?xml version="1.0" encoding="utf-8"?>
<a:theme xmlns:a="http://schemas.openxmlformats.org/drawingml/2006/main" name="The Numbers Infographics By Slidesgo">
  <a:themeElements>
    <a:clrScheme name="Simple Light">
      <a:dk1>
        <a:srgbClr val="000000"/>
      </a:dk1>
      <a:lt1>
        <a:srgbClr val="FFFFFF"/>
      </a:lt1>
      <a:dk2>
        <a:srgbClr val="E2E2E2"/>
      </a:dk2>
      <a:lt2>
        <a:srgbClr val="A0A0A0"/>
      </a:lt2>
      <a:accent1>
        <a:srgbClr val="451176"/>
      </a:accent1>
      <a:accent2>
        <a:srgbClr val="4E148C"/>
      </a:accent2>
      <a:accent3>
        <a:srgbClr val="5729A6"/>
      </a:accent3>
      <a:accent4>
        <a:srgbClr val="613DC1"/>
      </a:accent4>
      <a:accent5>
        <a:srgbClr val="7464D1"/>
      </a:accent5>
      <a:accent6>
        <a:srgbClr val="858BE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622</Words>
  <Application>Microsoft Office PowerPoint</Application>
  <PresentationFormat>On-screen Show (16:9)</PresentationFormat>
  <Paragraphs>302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Montserrat Medium</vt:lpstr>
      <vt:lpstr>Fira Sans Extra Condensed</vt:lpstr>
      <vt:lpstr>Montserrat</vt:lpstr>
      <vt:lpstr>Calibri</vt:lpstr>
      <vt:lpstr>Consolas</vt:lpstr>
      <vt:lpstr>Arial</vt:lpstr>
      <vt:lpstr>Montserrat SemiBold</vt:lpstr>
      <vt:lpstr>The Numbers Infographics By Slidesgo</vt:lpstr>
      <vt:lpstr>Banking Customer Churn Prediction</vt:lpstr>
      <vt:lpstr>Banking Customer Churn Prediction</vt:lpstr>
      <vt:lpstr>Tools and algorithms to use</vt:lpstr>
      <vt:lpstr>Dataset features</vt:lpstr>
      <vt:lpstr>Exited customers per country</vt:lpstr>
      <vt:lpstr>Exited customers per gender</vt:lpstr>
      <vt:lpstr>Credit score &amp; estimated salary</vt:lpstr>
      <vt:lpstr>PowerPoint Presentation</vt:lpstr>
      <vt:lpstr>Data preprocessing</vt:lpstr>
      <vt:lpstr>Dropping features</vt:lpstr>
      <vt:lpstr>Dropping features</vt:lpstr>
      <vt:lpstr>Dropping features</vt:lpstr>
      <vt:lpstr>Dropping features</vt:lpstr>
      <vt:lpstr>Converting input types</vt:lpstr>
      <vt:lpstr>Normalizing salary</vt:lpstr>
      <vt:lpstr>Handle imbalanced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Customer Churn Prediction</dc:title>
  <dc:creator>luisd</dc:creator>
  <cp:lastModifiedBy>luisdu.902@gmail.com</cp:lastModifiedBy>
  <cp:revision>5</cp:revision>
  <dcterms:modified xsi:type="dcterms:W3CDTF">2024-04-29T10:03:54Z</dcterms:modified>
</cp:coreProperties>
</file>