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72" r:id="rId3"/>
    <p:sldId id="274" r:id="rId4"/>
    <p:sldId id="266" r:id="rId5"/>
    <p:sldId id="273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06BA9-09F8-BE4F-8008-F89238402417}" v="51" dt="2024-03-11T11:51:1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73167-2C3C-1E4F-8F0B-A595ECB6AF7C}" type="datetimeFigureOut">
              <a:rPr lang="pt-PT" smtClean="0"/>
              <a:t>11/03/24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2B9F5-9B50-3942-8B8C-B7EE053261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98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B9F5-9B50-3942-8B8C-B7EE0532610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91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community.com/sharedfiles/filedetails/?id=292624025" TargetMode="External"/><Relationship Id="rId2" Type="http://schemas.openxmlformats.org/officeDocument/2006/relationships/hyperlink" Target="https://www.sokobon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050" y="650075"/>
            <a:ext cx="8643653" cy="1124073"/>
          </a:xfrm>
        </p:spPr>
        <p:txBody>
          <a:bodyPr anchor="b">
            <a:normAutofit/>
          </a:bodyPr>
          <a:lstStyle/>
          <a:p>
            <a:r>
              <a:rPr lang="pt-PT" dirty="0"/>
              <a:t>1º Projeto – Inteligência Artificial- L.EIC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3050" y="1895926"/>
            <a:ext cx="8643653" cy="681942"/>
          </a:xfrm>
        </p:spPr>
        <p:txBody>
          <a:bodyPr anchor="t">
            <a:normAutofit/>
          </a:bodyPr>
          <a:lstStyle/>
          <a:p>
            <a:r>
              <a:rPr lang="pt-PT" dirty="0"/>
              <a:t>Métodos de Pesquisa </a:t>
            </a:r>
            <a:r>
              <a:rPr lang="pt-PT" dirty="0" err="1"/>
              <a:t>Heuristica</a:t>
            </a:r>
            <a:r>
              <a:rPr lang="pt-PT" dirty="0"/>
              <a:t> para Resolução de Problemas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EE37BA-EA6A-72E6-6844-8DBBD9FC31B6}"/>
              </a:ext>
            </a:extLst>
          </p:cNvPr>
          <p:cNvSpPr txBox="1"/>
          <p:nvPr/>
        </p:nvSpPr>
        <p:spPr>
          <a:xfrm>
            <a:off x="1749777" y="2427110"/>
            <a:ext cx="2906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Gonçalo Costa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Luís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Du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B304-D23F-8ECC-B1A4-D7D95800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E523-1150-707A-D428-CB53AD6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83722"/>
            <a:ext cx="9950103" cy="1507376"/>
          </a:xfrm>
        </p:spPr>
        <p:txBody>
          <a:bodyPr/>
          <a:lstStyle/>
          <a:p>
            <a:r>
              <a:rPr lang="pt-PT" dirty="0"/>
              <a:t>Definição do Jogo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A5A09-B7D6-9096-8053-EEA4A1D6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50728"/>
            <a:ext cx="9950103" cy="4923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/>
              <a:t>Sokobond</a:t>
            </a:r>
            <a:r>
              <a:rPr lang="pt-PT" dirty="0"/>
              <a:t> é um jogo desenvolvido por Alan </a:t>
            </a:r>
            <a:r>
              <a:rPr lang="pt-PT" dirty="0" err="1"/>
              <a:t>Hazelden</a:t>
            </a:r>
            <a:r>
              <a:rPr lang="pt-PT" dirty="0"/>
              <a:t> e Harry Lee. A dinâmica gira em torno de unir átomos para formar moléculas, empurrando-os num tabuleiro. O jogador controla um átomo que pode se mover e empurrar átomos em várias direções. O objetivo é organizar os átomos de forma que formem moléculas de acordo com regras específicas.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400" b="1" dirty="0"/>
              <a:t>Referencias</a:t>
            </a:r>
            <a:r>
              <a:rPr lang="pt-PT" sz="1400" dirty="0"/>
              <a:t>: </a:t>
            </a:r>
            <a:r>
              <a:rPr lang="pt-PT" sz="1400" dirty="0">
                <a:hlinkClick r:id="rId2"/>
              </a:rPr>
              <a:t>https://www.sokobond.com</a:t>
            </a:r>
            <a:r>
              <a:rPr lang="pt-PT" sz="1400" dirty="0"/>
              <a:t> ; </a:t>
            </a:r>
            <a:r>
              <a:rPr lang="pt-PT" sz="1400" dirty="0">
                <a:hlinkClick r:id="rId3"/>
              </a:rPr>
              <a:t>https://steamcommunity.com/sharedfiles/filedetails/?id=292624025</a:t>
            </a:r>
            <a:r>
              <a:rPr lang="pt-PT" sz="1400" dirty="0"/>
              <a:t> ;</a:t>
            </a:r>
          </a:p>
        </p:txBody>
      </p:sp>
      <p:pic>
        <p:nvPicPr>
          <p:cNvPr id="9" name="Imagem 8" descr="Uma imagem com captura de ecrã, quadrado, círculo, Gráficos&#10;&#10;Descrição gerada automaticamente">
            <a:extLst>
              <a:ext uri="{FF2B5EF4-FFF2-40B4-BE49-F238E27FC236}">
                <a16:creationId xmlns:a16="http://schemas.microsoft.com/office/drawing/2014/main" id="{49053CB2-4FCF-5EDC-3117-DD02F63E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465" y="3429000"/>
            <a:ext cx="395907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933-AC81-53C8-9DE4-1078F8D39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E5B40-2D62-9B8D-55BF-65FF5463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83722"/>
            <a:ext cx="9950103" cy="1507376"/>
          </a:xfrm>
        </p:spPr>
        <p:txBody>
          <a:bodyPr/>
          <a:lstStyle/>
          <a:p>
            <a:r>
              <a:rPr lang="pt-PT" dirty="0"/>
              <a:t>SOKOBOND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066F27-7852-DC2E-8697-FD9271A5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50728"/>
            <a:ext cx="9950103" cy="4923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/>
              <a:t>Os átomos distinguem-se entre 5 elementos químicos: Oxigénio (2 ligações), Hidrogénio (1 ligações), Hélio (0 ligações), Nitrogénio (3 ligações) e o Carbono (4 ligações).</a:t>
            </a:r>
          </a:p>
          <a:p>
            <a:endParaRPr lang="pt-PT" b="1" dirty="0"/>
          </a:p>
          <a:p>
            <a:r>
              <a:rPr lang="pt-PT" dirty="0"/>
              <a:t>Existem também 3 </a:t>
            </a:r>
            <a:r>
              <a:rPr lang="pt-PT" dirty="0" err="1"/>
              <a:t>powerups</a:t>
            </a:r>
            <a:r>
              <a:rPr lang="pt-PT" dirty="0"/>
              <a:t> no jogo:</a:t>
            </a:r>
          </a:p>
          <a:p>
            <a:endParaRPr lang="pt-PT" dirty="0"/>
          </a:p>
          <a:p>
            <a:pPr lvl="1"/>
            <a:r>
              <a:rPr lang="pt-PT" dirty="0"/>
              <a:t>	Torna a molécula numa </a:t>
            </a:r>
            <a:r>
              <a:rPr lang="pt-PT" dirty="0" err="1"/>
              <a:t>snake</a:t>
            </a:r>
            <a:r>
              <a:rPr lang="pt-PT" dirty="0"/>
              <a:t> (se possível)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	Duplica a ligação (se possível)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	Corta a ligação.</a:t>
            </a:r>
          </a:p>
        </p:txBody>
      </p:sp>
      <p:pic>
        <p:nvPicPr>
          <p:cNvPr id="1026" name="Picture 2" descr="Sokobond – Apps no Google Play">
            <a:extLst>
              <a:ext uri="{FF2B5EF4-FFF2-40B4-BE49-F238E27FC236}">
                <a16:creationId xmlns:a16="http://schemas.microsoft.com/office/drawing/2014/main" id="{9189C3BF-6321-F573-A4C5-3D811499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10" y="3747435"/>
            <a:ext cx="2130425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96AF35-1AF5-06CA-E0A0-A48CDCEC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865" y="4257684"/>
            <a:ext cx="385763" cy="3857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41E58A-F63A-B693-A5F2-C191C9619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864" y="4971331"/>
            <a:ext cx="385764" cy="385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ECF055-0059-E729-4E13-0D162B1DC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865" y="5684979"/>
            <a:ext cx="38576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F831-0933-067C-5BA3-5C030974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83722"/>
            <a:ext cx="9950103" cy="1507376"/>
          </a:xfrm>
        </p:spPr>
        <p:txBody>
          <a:bodyPr/>
          <a:lstStyle/>
          <a:p>
            <a:r>
              <a:rPr lang="pt-PT" dirty="0"/>
              <a:t>Formulação do problema como um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3A7E85-9B8E-BA90-1E05-0E78685F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50727"/>
            <a:ext cx="9950103" cy="4809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/>
              <a:t>Estados: </a:t>
            </a:r>
            <a:r>
              <a:rPr lang="pt-PT" dirty="0"/>
              <a:t>Tabuleiro com as moléculas distribuídas pelas respetivas posições.</a:t>
            </a:r>
          </a:p>
          <a:p>
            <a:r>
              <a:rPr lang="pt-PT" b="1" dirty="0"/>
              <a:t>Estado Inicial: </a:t>
            </a:r>
            <a:r>
              <a:rPr lang="pt-PT" dirty="0"/>
              <a:t>Tabuleiro com as moléculas distribuídas pelas respetivas posições iniciais.</a:t>
            </a:r>
          </a:p>
          <a:p>
            <a:r>
              <a:rPr lang="pt-PT" b="1" dirty="0"/>
              <a:t>Teste Objetivo: </a:t>
            </a:r>
            <a:r>
              <a:rPr lang="pt-PT" dirty="0"/>
              <a:t>Todos os átomos presentes no tabuleiro sem eletrões de valência (ligações disponíveis) restantes.</a:t>
            </a:r>
          </a:p>
          <a:p>
            <a:r>
              <a:rPr lang="pt-PT" b="1" dirty="0"/>
              <a:t>Operadores: </a:t>
            </a:r>
            <a:r>
              <a:rPr lang="pt-PT" dirty="0"/>
              <a:t>Mover o átomo (</a:t>
            </a:r>
            <a:r>
              <a:rPr lang="pt-PT" i="1" dirty="0"/>
              <a:t>Hero</a:t>
            </a:r>
            <a:r>
              <a:rPr lang="pt-PT" dirty="0"/>
              <a:t>) para </a:t>
            </a:r>
          </a:p>
          <a:p>
            <a:pPr lvl="1"/>
            <a:r>
              <a:rPr lang="pt-PT" dirty="0"/>
              <a:t>- Cima. </a:t>
            </a:r>
            <a:r>
              <a:rPr lang="pt-PT" b="0" dirty="0"/>
              <a:t>Precondição: o átomo pode-se mover para cima. Custo: 1.</a:t>
            </a:r>
          </a:p>
          <a:p>
            <a:pPr lvl="1"/>
            <a:r>
              <a:rPr lang="pt-PT" dirty="0"/>
              <a:t>- Baixo. </a:t>
            </a:r>
            <a:r>
              <a:rPr lang="pt-PT" b="0" dirty="0"/>
              <a:t>Precondição: o átomo pode-se mover para baixo. Custo: 1.</a:t>
            </a:r>
          </a:p>
          <a:p>
            <a:pPr lvl="1"/>
            <a:r>
              <a:rPr lang="pt-PT" dirty="0"/>
              <a:t>- Esquerda</a:t>
            </a:r>
            <a:r>
              <a:rPr lang="pt-PT" b="0" dirty="0"/>
              <a:t>. Precondição: o átomo pode-se mover para a esquerda. Custo: 1.</a:t>
            </a:r>
          </a:p>
          <a:p>
            <a:pPr lvl="1"/>
            <a:r>
              <a:rPr lang="pt-PT" dirty="0"/>
              <a:t>- Direita. </a:t>
            </a:r>
            <a:r>
              <a:rPr lang="pt-PT" b="0" dirty="0"/>
              <a:t>Precondição: o átomo pode-se mover para a direita. Custo: 1.</a:t>
            </a:r>
          </a:p>
          <a:p>
            <a:r>
              <a:rPr lang="pt-PT" b="1" dirty="0"/>
              <a:t>Custo da Solução: </a:t>
            </a:r>
            <a:r>
              <a:rPr lang="pt-PT" dirty="0"/>
              <a:t>Número total de movimentos necessários até alcançar o teste objetivo.</a:t>
            </a:r>
          </a:p>
        </p:txBody>
      </p:sp>
    </p:spTree>
    <p:extLst>
      <p:ext uri="{BB962C8B-B14F-4D97-AF65-F5344CB8AC3E}">
        <p14:creationId xmlns:p14="http://schemas.microsoft.com/office/powerpoint/2010/main" val="39490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E975-09C3-C169-FFED-5325DAE33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7B5F-0236-AE14-F4E3-B80072B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83722"/>
            <a:ext cx="9950103" cy="1507376"/>
          </a:xfrm>
        </p:spPr>
        <p:txBody>
          <a:bodyPr/>
          <a:lstStyle/>
          <a:p>
            <a:r>
              <a:rPr lang="pt-PT" dirty="0"/>
              <a:t>Estratégias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1D1B42-D930-0D0C-616A-B3C93E08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50728"/>
            <a:ext cx="9950103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BFS</a:t>
            </a:r>
          </a:p>
          <a:p>
            <a:r>
              <a:rPr lang="pt-PT" dirty="0"/>
              <a:t>DFS</a:t>
            </a:r>
          </a:p>
          <a:p>
            <a:r>
              <a:rPr lang="pt-PT" dirty="0"/>
              <a:t>A * </a:t>
            </a:r>
            <a:r>
              <a:rPr lang="pt-PT" dirty="0" err="1"/>
              <a:t>Algorithm</a:t>
            </a:r>
            <a:endParaRPr lang="pt-PT" dirty="0"/>
          </a:p>
          <a:p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Search</a:t>
            </a:r>
            <a:endParaRPr lang="pt-PT" dirty="0"/>
          </a:p>
          <a:p>
            <a:r>
              <a:rPr lang="pt-PT" dirty="0" err="1"/>
              <a:t>Iterative</a:t>
            </a:r>
            <a:r>
              <a:rPr lang="pt-PT" dirty="0"/>
              <a:t> </a:t>
            </a:r>
            <a:r>
              <a:rPr lang="pt-PT" dirty="0" err="1"/>
              <a:t>Deepening</a:t>
            </a:r>
            <a:endParaRPr lang="pt-PT" dirty="0"/>
          </a:p>
          <a:p>
            <a:r>
              <a:rPr lang="pt-PT" dirty="0" err="1"/>
              <a:t>Bidirectional</a:t>
            </a:r>
            <a:r>
              <a:rPr lang="pt-PT" dirty="0"/>
              <a:t> </a:t>
            </a:r>
            <a:r>
              <a:rPr lang="pt-PT" dirty="0" err="1"/>
              <a:t>Search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5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ED11120-A1EE-B262-D97F-CB65BE8E6418}"/>
              </a:ext>
            </a:extLst>
          </p:cNvPr>
          <p:cNvSpPr txBox="1">
            <a:spLocks/>
          </p:cNvSpPr>
          <p:nvPr/>
        </p:nvSpPr>
        <p:spPr>
          <a:xfrm>
            <a:off x="1077362" y="83722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Implementação do jogo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E006BCE-F83F-1E6C-1FB1-015A2E663516}"/>
              </a:ext>
            </a:extLst>
          </p:cNvPr>
          <p:cNvSpPr txBox="1">
            <a:spLocks/>
          </p:cNvSpPr>
          <p:nvPr/>
        </p:nvSpPr>
        <p:spPr>
          <a:xfrm>
            <a:off x="1077362" y="1850728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Linguagem de programação: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python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Bibliotecas utilizadas: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pygame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Estrutura de dados: classes, sets,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hashmaps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, listas 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Interface gráfica : </a:t>
            </a:r>
            <a:r>
              <a:rPr lang="pt-PT" b="0" i="0" dirty="0">
                <a:solidFill>
                  <a:srgbClr val="92D050"/>
                </a:solidFill>
                <a:effectLst/>
                <a:latin typeface="inherit"/>
              </a:rPr>
              <a:t>Game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Lógica do jogo: </a:t>
            </a:r>
            <a:r>
              <a:rPr lang="pt-PT" b="0" i="0" dirty="0" err="1">
                <a:solidFill>
                  <a:srgbClr val="FFC000"/>
                </a:solidFill>
                <a:effectLst/>
                <a:latin typeface="inherit"/>
              </a:rPr>
              <a:t>Board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Algoritmos de pesquisa: </a:t>
            </a:r>
            <a:r>
              <a:rPr lang="pt-PT" b="0" i="0" dirty="0" err="1">
                <a:solidFill>
                  <a:srgbClr val="7030A0"/>
                </a:solidFill>
                <a:effectLst/>
                <a:latin typeface="inherit"/>
              </a:rPr>
              <a:t>Algorithms</a:t>
            </a:r>
            <a:endParaRPr lang="pt-PT" b="0" i="0" dirty="0">
              <a:solidFill>
                <a:srgbClr val="7030A0"/>
              </a:solidFill>
              <a:effectLst/>
              <a:latin typeface="inheri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C7D3F7-28D5-619B-0279-9929CCB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93" y="1741429"/>
            <a:ext cx="4210572" cy="33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0572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367</Words>
  <Application>Microsoft Macintosh PowerPoint</Application>
  <PresentationFormat>Ecrã Panorâmico</PresentationFormat>
  <Paragraphs>48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inherit</vt:lpstr>
      <vt:lpstr>BlocksVTI</vt:lpstr>
      <vt:lpstr>1º Projeto – Inteligência Artificial- L.EIC</vt:lpstr>
      <vt:lpstr>Definição do Jogo</vt:lpstr>
      <vt:lpstr>SOKOBOND</vt:lpstr>
      <vt:lpstr>Formulação do problema como um problema de pesquisa</vt:lpstr>
      <vt:lpstr>Estratégias de Pesquisa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Bessa Costa</dc:creator>
  <cp:lastModifiedBy>Gonçalo Bessa Costa</cp:lastModifiedBy>
  <cp:revision>2</cp:revision>
  <dcterms:created xsi:type="dcterms:W3CDTF">2024-03-11T11:05:38Z</dcterms:created>
  <dcterms:modified xsi:type="dcterms:W3CDTF">2024-03-11T11:54:55Z</dcterms:modified>
</cp:coreProperties>
</file>