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  <p:sldId id="268" r:id="rId14"/>
    <p:sldId id="271" r:id="rId15"/>
    <p:sldId id="270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2FC4A-7818-4788-A5AE-6E79772EA79A}" type="datetimeFigureOut">
              <a:rPr lang="es-ES" smtClean="0"/>
              <a:t>29/06/2019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95F2-4783-4D7F-AC1C-496A0C3796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792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2FC4A-7818-4788-A5AE-6E79772EA79A}" type="datetimeFigureOut">
              <a:rPr lang="es-ES" smtClean="0"/>
              <a:t>29/06/2019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95F2-4783-4D7F-AC1C-496A0C3796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3800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2FC4A-7818-4788-A5AE-6E79772EA79A}" type="datetimeFigureOut">
              <a:rPr lang="es-ES" smtClean="0"/>
              <a:t>29/06/2019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95F2-4783-4D7F-AC1C-496A0C3796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7848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2FC4A-7818-4788-A5AE-6E79772EA79A}" type="datetimeFigureOut">
              <a:rPr lang="es-ES" smtClean="0"/>
              <a:t>29/06/2019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95F2-4783-4D7F-AC1C-496A0C3796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3984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2FC4A-7818-4788-A5AE-6E79772EA79A}" type="datetimeFigureOut">
              <a:rPr lang="es-ES" smtClean="0"/>
              <a:t>29/06/2019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95F2-4783-4D7F-AC1C-496A0C3796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39107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2FC4A-7818-4788-A5AE-6E79772EA79A}" type="datetimeFigureOut">
              <a:rPr lang="es-ES" smtClean="0"/>
              <a:t>29/06/2019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95F2-4783-4D7F-AC1C-496A0C3796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5834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2FC4A-7818-4788-A5AE-6E79772EA79A}" type="datetimeFigureOut">
              <a:rPr lang="es-ES" smtClean="0"/>
              <a:t>29/06/2019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95F2-4783-4D7F-AC1C-496A0C3796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9813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2FC4A-7818-4788-A5AE-6E79772EA79A}" type="datetimeFigureOut">
              <a:rPr lang="es-ES" smtClean="0"/>
              <a:t>29/06/2019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95F2-4783-4D7F-AC1C-496A0C3796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17986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2FC4A-7818-4788-A5AE-6E79772EA79A}" type="datetimeFigureOut">
              <a:rPr lang="es-ES" smtClean="0"/>
              <a:t>29/06/2019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95F2-4783-4D7F-AC1C-496A0C3796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6256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2FC4A-7818-4788-A5AE-6E79772EA79A}" type="datetimeFigureOut">
              <a:rPr lang="es-ES" smtClean="0"/>
              <a:t>29/06/2019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95F2-4783-4D7F-AC1C-496A0C3796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356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2FC4A-7818-4788-A5AE-6E79772EA79A}" type="datetimeFigureOut">
              <a:rPr lang="es-ES" smtClean="0"/>
              <a:t>29/06/2019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95F2-4783-4D7F-AC1C-496A0C3796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4180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2FC4A-7818-4788-A5AE-6E79772EA79A}" type="datetimeFigureOut">
              <a:rPr lang="es-ES" smtClean="0"/>
              <a:t>29/06/2019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95F2-4783-4D7F-AC1C-496A0C3796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4422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2FC4A-7818-4788-A5AE-6E79772EA79A}" type="datetimeFigureOut">
              <a:rPr lang="es-ES" smtClean="0"/>
              <a:t>29/06/2019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95F2-4783-4D7F-AC1C-496A0C3796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360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2FC4A-7818-4788-A5AE-6E79772EA79A}" type="datetimeFigureOut">
              <a:rPr lang="es-ES" smtClean="0"/>
              <a:t>29/06/2019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95F2-4783-4D7F-AC1C-496A0C3796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8952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2FC4A-7818-4788-A5AE-6E79772EA79A}" type="datetimeFigureOut">
              <a:rPr lang="es-ES" smtClean="0"/>
              <a:t>29/06/2019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95F2-4783-4D7F-AC1C-496A0C3796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741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2FC4A-7818-4788-A5AE-6E79772EA79A}" type="datetimeFigureOut">
              <a:rPr lang="es-ES" smtClean="0"/>
              <a:t>29/06/2019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95F2-4783-4D7F-AC1C-496A0C3796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4391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5C72FC4A-7818-4788-A5AE-6E79772EA79A}" type="datetimeFigureOut">
              <a:rPr lang="es-ES" smtClean="0"/>
              <a:t>29/06/2019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579295F2-4783-4D7F-AC1C-496A0C3796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2662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C72FC4A-7818-4788-A5AE-6E79772EA79A}" type="datetimeFigureOut">
              <a:rPr lang="es-ES" smtClean="0"/>
              <a:t>29/06/2019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79295F2-4783-4D7F-AC1C-496A0C3796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63643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28DC74E-4D9D-4D93-BD5D-5B4A17E93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626" y="997444"/>
            <a:ext cx="6082748" cy="486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496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8CC442C-6586-41E0-82D9-8A6681A21000}"/>
              </a:ext>
            </a:extLst>
          </p:cNvPr>
          <p:cNvSpPr txBox="1">
            <a:spLocks/>
          </p:cNvSpPr>
          <p:nvPr/>
        </p:nvSpPr>
        <p:spPr>
          <a:xfrm>
            <a:off x="1459467" y="298174"/>
            <a:ext cx="9076013" cy="768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dirty="0"/>
              <a:t>DIAGRAMA DE GANTT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4D76DF-E726-4B43-8C06-B24190F35B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9" t="19889" r="1305" b="9931"/>
          <a:stretch/>
        </p:blipFill>
        <p:spPr>
          <a:xfrm>
            <a:off x="212034" y="1364974"/>
            <a:ext cx="11820939" cy="481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650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B85CB4D-6BD9-450B-9787-7F71FC82E9D9}"/>
              </a:ext>
            </a:extLst>
          </p:cNvPr>
          <p:cNvSpPr txBox="1">
            <a:spLocks/>
          </p:cNvSpPr>
          <p:nvPr/>
        </p:nvSpPr>
        <p:spPr>
          <a:xfrm>
            <a:off x="1419710" y="311426"/>
            <a:ext cx="9076013" cy="768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dirty="0"/>
              <a:t>DIAGRAMA DE GANTT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9F63BD4-D9CA-411A-9D60-8BFA8D9EEF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8" t="20469" r="1196" b="10125"/>
          <a:stretch/>
        </p:blipFill>
        <p:spPr>
          <a:xfrm>
            <a:off x="225287" y="1404730"/>
            <a:ext cx="11820940" cy="475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107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F2EE2EF-930C-44DF-B62E-731898217A82}"/>
              </a:ext>
            </a:extLst>
          </p:cNvPr>
          <p:cNvSpPr txBox="1">
            <a:spLocks/>
          </p:cNvSpPr>
          <p:nvPr/>
        </p:nvSpPr>
        <p:spPr>
          <a:xfrm>
            <a:off x="1419710" y="311426"/>
            <a:ext cx="9076013" cy="768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dirty="0"/>
              <a:t>DIAGRAMA DE GANTT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6B754F6-43D5-4DF0-B24C-3214048BBF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9" t="20276" r="1522" b="10126"/>
          <a:stretch/>
        </p:blipFill>
        <p:spPr>
          <a:xfrm>
            <a:off x="212035" y="1391478"/>
            <a:ext cx="11794436" cy="477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972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D1B44C3-BCF2-447B-A47B-37D8FC06A8D9}"/>
              </a:ext>
            </a:extLst>
          </p:cNvPr>
          <p:cNvSpPr txBox="1">
            <a:spLocks/>
          </p:cNvSpPr>
          <p:nvPr/>
        </p:nvSpPr>
        <p:spPr>
          <a:xfrm>
            <a:off x="1557993" y="642317"/>
            <a:ext cx="9076013" cy="768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dirty="0"/>
              <a:t>INVENTARIO MATERIALES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906222E-8E02-4812-96F7-DCF2D77CE6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8" t="29362" r="33913" b="51498"/>
          <a:stretch/>
        </p:blipFill>
        <p:spPr>
          <a:xfrm>
            <a:off x="344556" y="2514600"/>
            <a:ext cx="11411823" cy="191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355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D45D7B0-7E0F-41F8-9345-D6E98FCBA636}"/>
              </a:ext>
            </a:extLst>
          </p:cNvPr>
          <p:cNvSpPr txBox="1">
            <a:spLocks/>
          </p:cNvSpPr>
          <p:nvPr/>
        </p:nvSpPr>
        <p:spPr>
          <a:xfrm>
            <a:off x="1557993" y="138734"/>
            <a:ext cx="9076013" cy="768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dirty="0"/>
              <a:t>GITHUB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FE6C6FE-CE44-4A9F-9E65-36A835CA4B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13" b="5099"/>
          <a:stretch/>
        </p:blipFill>
        <p:spPr>
          <a:xfrm>
            <a:off x="0" y="1026629"/>
            <a:ext cx="12192000" cy="559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445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6A74B6A-04CE-4EAF-A4FD-7E9ADE28847D}"/>
              </a:ext>
            </a:extLst>
          </p:cNvPr>
          <p:cNvSpPr txBox="1">
            <a:spLocks/>
          </p:cNvSpPr>
          <p:nvPr/>
        </p:nvSpPr>
        <p:spPr>
          <a:xfrm>
            <a:off x="1557993" y="138734"/>
            <a:ext cx="9076013" cy="768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dirty="0"/>
              <a:t>GITHUB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725B9B6-4D70-4F38-9307-2679A8BA7E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6" b="5485"/>
          <a:stretch/>
        </p:blipFill>
        <p:spPr>
          <a:xfrm>
            <a:off x="0" y="1007165"/>
            <a:ext cx="12192000" cy="560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88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7BF7DC7-B2DF-4BDA-B7C8-928607FB7F8B}"/>
              </a:ext>
            </a:extLst>
          </p:cNvPr>
          <p:cNvSpPr/>
          <p:nvPr/>
        </p:nvSpPr>
        <p:spPr>
          <a:xfrm>
            <a:off x="1166191" y="1880364"/>
            <a:ext cx="9859617" cy="435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s-E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Este proyecto proveerá la facilitación del control de la base de datos de la institución mediante un sistema de información, el cual proveerá de un software seguro y rápido. Esta tecnología, ofrecerá a los usuarios y personal del plantel tener una accesibilidad más eficiente, permitiendo así al proyecto tener un alcance más factible sin dificultades algunas, permitiendo a los usuarios administrativos tener una manera más fácil y ordenada de registrar aquellos datos que en un principio eran demorados y registrados de manera tradicional pero se limitará a nivel estudiantil, pues el software se centrará únicamente al personal administrativo y docentes de la institución.</a:t>
            </a:r>
            <a:endParaRPr lang="es-E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E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s-E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Tener control de acceso pertinente a la unidad.</a:t>
            </a:r>
            <a:endParaRPr lang="es-E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Ingreso óptimo y oportuno a los visitantes.</a:t>
            </a:r>
            <a:endParaRPr lang="es-E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s-ES" sz="200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liminar </a:t>
            </a:r>
            <a:r>
              <a:rPr lang="es-E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suplantaciones del personal del plantel.</a:t>
            </a:r>
            <a:endParaRPr lang="es-E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4A80E18-00E0-4589-86C7-E639E9833196}"/>
              </a:ext>
            </a:extLst>
          </p:cNvPr>
          <p:cNvSpPr txBox="1">
            <a:spLocks/>
          </p:cNvSpPr>
          <p:nvPr/>
        </p:nvSpPr>
        <p:spPr>
          <a:xfrm>
            <a:off x="1557992" y="620738"/>
            <a:ext cx="9076013" cy="768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dirty="0"/>
              <a:t>ALCANCE DEL PROYECTO</a:t>
            </a:r>
          </a:p>
        </p:txBody>
      </p:sp>
    </p:spTree>
    <p:extLst>
      <p:ext uri="{BB962C8B-B14F-4D97-AF65-F5344CB8AC3E}">
        <p14:creationId xmlns:p14="http://schemas.microsoft.com/office/powerpoint/2010/main" val="1467404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E87F61-555B-46DA-B926-78DC15B6E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9954" y="204995"/>
            <a:ext cx="9076013" cy="768626"/>
          </a:xfrm>
        </p:spPr>
        <p:txBody>
          <a:bodyPr/>
          <a:lstStyle/>
          <a:p>
            <a:pPr algn="ctr"/>
            <a:r>
              <a:rPr lang="es-ES" dirty="0"/>
              <a:t>CASO DE USO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78C0B2F-C7E0-44DA-AC48-BD90806D1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76" y="1232452"/>
            <a:ext cx="10098145" cy="542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687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6AA76224-3F8E-4171-A493-EF382FC854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09" t="33615" r="29022" b="14185"/>
          <a:stretch/>
        </p:blipFill>
        <p:spPr>
          <a:xfrm>
            <a:off x="384313" y="1699591"/>
            <a:ext cx="5446644" cy="406510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81C712A-6B51-4EA9-9485-F616E59C28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609" t="30135" r="29022" b="17665"/>
          <a:stretch/>
        </p:blipFill>
        <p:spPr>
          <a:xfrm>
            <a:off x="6361046" y="1699591"/>
            <a:ext cx="5446644" cy="4065105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94559181-9022-43A2-8225-DC1C175C241A}"/>
              </a:ext>
            </a:extLst>
          </p:cNvPr>
          <p:cNvSpPr txBox="1">
            <a:spLocks/>
          </p:cNvSpPr>
          <p:nvPr/>
        </p:nvSpPr>
        <p:spPr>
          <a:xfrm>
            <a:off x="1557993" y="443534"/>
            <a:ext cx="9076013" cy="768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dirty="0"/>
              <a:t>CASO DE USO EXTENDIDO</a:t>
            </a:r>
          </a:p>
        </p:txBody>
      </p:sp>
    </p:spTree>
    <p:extLst>
      <p:ext uri="{BB962C8B-B14F-4D97-AF65-F5344CB8AC3E}">
        <p14:creationId xmlns:p14="http://schemas.microsoft.com/office/powerpoint/2010/main" val="3760722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0779DE6-61E2-49B2-B707-BFF1DF525FB6}"/>
              </a:ext>
            </a:extLst>
          </p:cNvPr>
          <p:cNvSpPr txBox="1">
            <a:spLocks/>
          </p:cNvSpPr>
          <p:nvPr/>
        </p:nvSpPr>
        <p:spPr>
          <a:xfrm>
            <a:off x="1557993" y="443534"/>
            <a:ext cx="9076013" cy="768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dirty="0"/>
              <a:t>CASO DE USO EXTENDIDO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6E5F1D4-345D-4423-9370-3650FFC597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09" t="23949" r="29022" b="21919"/>
          <a:stretch/>
        </p:blipFill>
        <p:spPr>
          <a:xfrm>
            <a:off x="384313" y="1699591"/>
            <a:ext cx="5446644" cy="406510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D4DCBEA-30A4-4552-9EAF-6F157C2A41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609" t="28202" r="29022" b="13992"/>
          <a:stretch/>
        </p:blipFill>
        <p:spPr>
          <a:xfrm>
            <a:off x="6361045" y="1699591"/>
            <a:ext cx="5446642" cy="406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880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73C33CFE-6383-4520-BDDB-DD2C171B4F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09" t="27815" r="29022" b="14379"/>
          <a:stretch/>
        </p:blipFill>
        <p:spPr>
          <a:xfrm>
            <a:off x="379780" y="1726093"/>
            <a:ext cx="5424673" cy="406510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0BE5C98-8831-4FF8-8BCA-91A2BA753C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609" t="27042" r="29022" b="18825"/>
          <a:stretch/>
        </p:blipFill>
        <p:spPr>
          <a:xfrm>
            <a:off x="6387548" y="1726093"/>
            <a:ext cx="5424671" cy="4065105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C97A5583-3BBB-4EAC-BC6F-7BBEC9F1D31F}"/>
              </a:ext>
            </a:extLst>
          </p:cNvPr>
          <p:cNvSpPr txBox="1">
            <a:spLocks/>
          </p:cNvSpPr>
          <p:nvPr/>
        </p:nvSpPr>
        <p:spPr>
          <a:xfrm>
            <a:off x="1557993" y="443534"/>
            <a:ext cx="9076013" cy="768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dirty="0"/>
              <a:t>CASO DE USO EXTENDIDO</a:t>
            </a:r>
          </a:p>
        </p:txBody>
      </p:sp>
    </p:spTree>
    <p:extLst>
      <p:ext uri="{BB962C8B-B14F-4D97-AF65-F5344CB8AC3E}">
        <p14:creationId xmlns:p14="http://schemas.microsoft.com/office/powerpoint/2010/main" val="3344990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68568CE-A729-499D-B253-62DD7D22A21C}"/>
              </a:ext>
            </a:extLst>
          </p:cNvPr>
          <p:cNvSpPr txBox="1">
            <a:spLocks/>
          </p:cNvSpPr>
          <p:nvPr/>
        </p:nvSpPr>
        <p:spPr>
          <a:xfrm>
            <a:off x="1379954" y="204995"/>
            <a:ext cx="9076013" cy="768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dirty="0"/>
              <a:t>MODELO RELACIONAL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091BCB0-D816-4EC9-9BD8-368DD842D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00" y="1205948"/>
            <a:ext cx="10528000" cy="544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121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43782A3-A25E-4302-A166-07EF911EBADF}"/>
              </a:ext>
            </a:extLst>
          </p:cNvPr>
          <p:cNvSpPr txBox="1">
            <a:spLocks/>
          </p:cNvSpPr>
          <p:nvPr/>
        </p:nvSpPr>
        <p:spPr>
          <a:xfrm>
            <a:off x="1557993" y="695325"/>
            <a:ext cx="9076013" cy="768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dirty="0"/>
              <a:t>Diccionario de datos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400732A-55F8-4D90-A9D8-93E2734462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075" b="8192"/>
          <a:stretch/>
        </p:blipFill>
        <p:spPr>
          <a:xfrm>
            <a:off x="0" y="1789044"/>
            <a:ext cx="12192000" cy="450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929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B72B295-CD39-4FBD-AA50-CB25FB94E889}"/>
              </a:ext>
            </a:extLst>
          </p:cNvPr>
          <p:cNvSpPr txBox="1">
            <a:spLocks/>
          </p:cNvSpPr>
          <p:nvPr/>
        </p:nvSpPr>
        <p:spPr>
          <a:xfrm>
            <a:off x="1557993" y="695739"/>
            <a:ext cx="9076013" cy="768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dirty="0"/>
              <a:t>Diccionario de datos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CF92537-C2C3-4AAE-A786-4C5B527D71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88" b="7999"/>
          <a:stretch/>
        </p:blipFill>
        <p:spPr>
          <a:xfrm>
            <a:off x="0" y="1762540"/>
            <a:ext cx="12192000" cy="454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60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303B583-41FC-4A27-B2B5-261A247C323E}"/>
              </a:ext>
            </a:extLst>
          </p:cNvPr>
          <p:cNvSpPr txBox="1">
            <a:spLocks/>
          </p:cNvSpPr>
          <p:nvPr/>
        </p:nvSpPr>
        <p:spPr>
          <a:xfrm>
            <a:off x="1557993" y="695326"/>
            <a:ext cx="9076013" cy="768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dirty="0"/>
              <a:t>Diccionario de datos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88AA749-95E4-4AE7-BACB-3C8C537045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882" b="8193"/>
          <a:stretch/>
        </p:blipFill>
        <p:spPr>
          <a:xfrm>
            <a:off x="0" y="1775792"/>
            <a:ext cx="12192000" cy="451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3347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112</TotalTime>
  <Words>152</Words>
  <Application>Microsoft Office PowerPoint</Application>
  <PresentationFormat>Panorámica</PresentationFormat>
  <Paragraphs>20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Symbol</vt:lpstr>
      <vt:lpstr>Times New Roman</vt:lpstr>
      <vt:lpstr>Malla</vt:lpstr>
      <vt:lpstr>Presentación de PowerPoint</vt:lpstr>
      <vt:lpstr>CASO DE USO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ARIOCH</dc:creator>
  <cp:lastModifiedBy>APRENDIZ</cp:lastModifiedBy>
  <cp:revision>13</cp:revision>
  <dcterms:created xsi:type="dcterms:W3CDTF">2019-06-27T15:26:10Z</dcterms:created>
  <dcterms:modified xsi:type="dcterms:W3CDTF">2019-06-29T12:53:31Z</dcterms:modified>
</cp:coreProperties>
</file>