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708" autoAdjust="0"/>
  </p:normalViewPr>
  <p:slideViewPr>
    <p:cSldViewPr>
      <p:cViewPr>
        <p:scale>
          <a:sx n="160" d="100"/>
          <a:sy n="160" d="100"/>
        </p:scale>
        <p:origin x="53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6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2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6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8306-9EE0-4663-B08C-6AA33458BAF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65E23-F057-49A4-B73D-C16EC997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3600" y="2514600"/>
            <a:ext cx="1905000" cy="198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81600" y="2514600"/>
            <a:ext cx="1905000" cy="198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12164" y="2057400"/>
            <a:ext cx="3319272" cy="297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7449" y="307223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</a:rPr>
              <a:t>a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9430" y="304353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</a:rPr>
              <a:t>a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45759" y="325284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2559" y="317664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0" idx="5"/>
            <a:endCxn id="9" idx="3"/>
          </p:cNvCxnSpPr>
          <p:nvPr/>
        </p:nvCxnSpPr>
        <p:spPr>
          <a:xfrm rot="16200000" flipH="1">
            <a:off x="4574159" y="1935130"/>
            <a:ext cx="76200" cy="2689318"/>
          </a:xfrm>
          <a:prstGeom prst="curvedConnector3">
            <a:avLst>
              <a:gd name="adj1" fmla="val 578280"/>
            </a:avLst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9" idx="0"/>
            <a:endCxn id="10" idx="7"/>
          </p:cNvCxnSpPr>
          <p:nvPr/>
        </p:nvCxnSpPr>
        <p:spPr>
          <a:xfrm rot="16200000" flipV="1">
            <a:off x="4593210" y="1862198"/>
            <a:ext cx="65041" cy="2716259"/>
          </a:xfrm>
          <a:prstGeom prst="curvedConnector3">
            <a:avLst>
              <a:gd name="adj1" fmla="val 468627"/>
            </a:avLst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82786" y="3563586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</a:rPr>
              <a:t>f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1274" y="2508662"/>
            <a:ext cx="34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g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37066" y="368242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</a:rPr>
              <a:t>A</a:t>
            </a:r>
            <a:endParaRPr lang="en-US" sz="3200" dirty="0"/>
          </a:p>
        </p:txBody>
      </p:sp>
      <p:sp>
        <p:nvSpPr>
          <p:cNvPr id="42" name="Rectangle 41"/>
          <p:cNvSpPr/>
          <p:nvPr/>
        </p:nvSpPr>
        <p:spPr>
          <a:xfrm>
            <a:off x="6324600" y="383482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B</a:t>
            </a:r>
            <a:endParaRPr lang="en-US" sz="3200" dirty="0"/>
          </a:p>
        </p:txBody>
      </p:sp>
      <p:sp>
        <p:nvSpPr>
          <p:cNvPr id="43" name="Rectangle 42"/>
          <p:cNvSpPr/>
          <p:nvPr/>
        </p:nvSpPr>
        <p:spPr>
          <a:xfrm>
            <a:off x="1905000" y="4063425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C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3276600" y="391664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3551710" y="402106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57" idx="5"/>
          </p:cNvCxnSpPr>
          <p:nvPr/>
        </p:nvCxnSpPr>
        <p:spPr>
          <a:xfrm rot="5400000" flipH="1" flipV="1">
            <a:off x="4475958" y="2569793"/>
            <a:ext cx="657104" cy="2375518"/>
          </a:xfrm>
          <a:prstGeom prst="curvedConnector3">
            <a:avLst>
              <a:gd name="adj1" fmla="val -36487"/>
            </a:avLst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65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44186" y="2596738"/>
            <a:ext cx="1905000" cy="198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58786" y="2596738"/>
            <a:ext cx="1905000" cy="198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352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008910" y="343191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99110" y="343191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9" idx="0"/>
            <a:endCxn id="10" idx="7"/>
          </p:cNvCxnSpPr>
          <p:nvPr/>
        </p:nvCxnSpPr>
        <p:spPr>
          <a:xfrm rot="16200000" flipH="1" flipV="1">
            <a:off x="2950001" y="2346060"/>
            <a:ext cx="11159" cy="2182859"/>
          </a:xfrm>
          <a:prstGeom prst="curvedConnector3">
            <a:avLst>
              <a:gd name="adj1" fmla="val -2048571"/>
            </a:avLst>
          </a:prstGeom>
          <a:ln w="127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37330" y="271764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</a:rPr>
              <a:t>f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65466" y="368242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</a:rPr>
              <a:t>A</a:t>
            </a:r>
            <a:endParaRPr lang="en-US" sz="3200" dirty="0"/>
          </a:p>
        </p:txBody>
      </p:sp>
      <p:sp>
        <p:nvSpPr>
          <p:cNvPr id="42" name="Rectangle 41"/>
          <p:cNvSpPr/>
          <p:nvPr/>
        </p:nvSpPr>
        <p:spPr>
          <a:xfrm>
            <a:off x="3657600" y="368242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B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5854066" y="2596738"/>
            <a:ext cx="1905000" cy="198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0620" y="3657600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</a:rPr>
              <a:t>C</a:t>
            </a:r>
            <a:endParaRPr lang="en-US" sz="3200" dirty="0"/>
          </a:p>
        </p:txBody>
      </p:sp>
      <p:cxnSp>
        <p:nvCxnSpPr>
          <p:cNvPr id="21" name="Curved Connector 20"/>
          <p:cNvCxnSpPr/>
          <p:nvPr/>
        </p:nvCxnSpPr>
        <p:spPr>
          <a:xfrm rot="16200000" flipV="1">
            <a:off x="5439981" y="2094935"/>
            <a:ext cx="65041" cy="2716259"/>
          </a:xfrm>
          <a:prstGeom prst="curvedConnector3">
            <a:avLst>
              <a:gd name="adj1" fmla="val 468627"/>
            </a:avLst>
          </a:prstGeom>
          <a:ln w="127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8005" y="27176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</a:rPr>
              <a:t>g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31105" y="343191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62718" y="3352800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38600" y="3352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6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Thron, Christopher P</dc:creator>
  <cp:lastModifiedBy>Thron, Christopher P</cp:lastModifiedBy>
  <cp:revision>6</cp:revision>
  <dcterms:created xsi:type="dcterms:W3CDTF">2016-12-10T23:50:13Z</dcterms:created>
  <dcterms:modified xsi:type="dcterms:W3CDTF">2016-12-11T00:51:41Z</dcterms:modified>
</cp:coreProperties>
</file>