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03C6-2AC5-41C8-961C-E77D6E6BEC69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0811-1FA2-44E7-9C1D-8BA36432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0" y="5943600"/>
            <a:ext cx="5029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228600" y="3429000"/>
            <a:ext cx="5029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914400"/>
            <a:ext cx="5029200" cy="502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90800"/>
            <a:ext cx="4656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  </a:t>
            </a:r>
            <a:r>
              <a:rPr lang="en-US" sz="4400" dirty="0" smtClean="0"/>
              <a:t>x (equal to m/n??)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319" y="5859959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  1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9519" y="2895600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 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24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Chris Thron</cp:lastModifiedBy>
  <cp:revision>2</cp:revision>
  <dcterms:created xsi:type="dcterms:W3CDTF">2012-05-12T21:02:37Z</dcterms:created>
  <dcterms:modified xsi:type="dcterms:W3CDTF">2012-05-13T18:14:08Z</dcterms:modified>
</cp:coreProperties>
</file>