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390" y="705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7"/>
            <a:ext cx="621792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4"/>
            <a:ext cx="164592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4"/>
            <a:ext cx="481584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350347"/>
            <a:ext cx="6217920" cy="7264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1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18726"/>
            <a:ext cx="323215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159934"/>
            <a:ext cx="323215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818726"/>
            <a:ext cx="323342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159934"/>
            <a:ext cx="323342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7"/>
            <a:ext cx="2406650" cy="6197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7"/>
            <a:ext cx="4089400" cy="31216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7"/>
            <a:ext cx="2406650" cy="250190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3"/>
            <a:ext cx="6583680" cy="6096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1"/>
            <a:ext cx="6583680" cy="2413847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4"/>
            <a:ext cx="23164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0" y="300335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Complex 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numbers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5432" y="1261794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(3</a:t>
            </a:r>
            <a:r>
              <a:rPr lang="en-US" sz="2400" i="1" dirty="0">
                <a:latin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</a:rPr>
              <a:t>,3</a:t>
            </a:r>
            <a:r>
              <a:rPr lang="en-US" sz="2400" i="1" dirty="0">
                <a:latin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</a:rPr>
              <a:t> , </a:t>
            </a:r>
            <a:r>
              <a:rPr lang="en-US" sz="2400" dirty="0">
                <a:latin typeface="Times New Roman" panose="02020603050405020304" pitchFamily="18" charset="0"/>
              </a:rPr>
              <a:t>(3</a:t>
            </a:r>
            <a:r>
              <a:rPr lang="en-US" sz="2400" i="1" dirty="0">
                <a:latin typeface="Times New Roman" panose="02020603050405020304" pitchFamily="18" charset="0"/>
              </a:rPr>
              <a:t>c,3d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50658" y="296733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) + (</a:t>
            </a:r>
            <a:r>
              <a:rPr lang="en-US" sz="2400" i="1" dirty="0" err="1">
                <a:latin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i="1" dirty="0" err="1">
                <a:latin typeface="Times New Roman" panose="02020603050405020304" pitchFamily="18" charset="0"/>
              </a:rPr>
              <a:t>i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3839" y="1062335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z = a+bi, </a:t>
            </a:r>
          </a:p>
          <a:p>
            <a:r>
              <a:rPr lang="en-US" sz="2400" i="1" dirty="0">
                <a:latin typeface="Times New Roman" panose="02020603050405020304" pitchFamily="18" charset="0"/>
              </a:rPr>
              <a:t>w = c+di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89681" y="528935"/>
            <a:ext cx="1584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Ordered pairs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2683" y="296733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(3</a:t>
            </a:r>
            <a:r>
              <a:rPr lang="en-US" sz="2400" i="1" dirty="0">
                <a:latin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</a:rPr>
              <a:t>+3</a:t>
            </a:r>
            <a:r>
              <a:rPr lang="en-US" sz="2400" i="1" dirty="0">
                <a:latin typeface="Times New Roman" panose="02020603050405020304" pitchFamily="18" charset="0"/>
              </a:rPr>
              <a:t>c, 3b+3d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41" name="Straight Arrow Connector 40"/>
          <p:cNvCxnSpPr>
            <a:cxnSpLocks/>
            <a:stCxn id="38" idx="3"/>
          </p:cNvCxnSpPr>
          <p:nvPr/>
        </p:nvCxnSpPr>
        <p:spPr>
          <a:xfrm>
            <a:off x="1636023" y="1477834"/>
            <a:ext cx="3393177" cy="136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7" idx="3"/>
          </p:cNvCxnSpPr>
          <p:nvPr/>
        </p:nvCxnSpPr>
        <p:spPr>
          <a:xfrm>
            <a:off x="1900517" y="3198168"/>
            <a:ext cx="312868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38924" y="1074003"/>
            <a:ext cx="271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“Translate” from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2750403"/>
            <a:ext cx="272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“Translate” from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8" idx="2"/>
            <a:endCxn id="37" idx="0"/>
          </p:cNvCxnSpPr>
          <p:nvPr/>
        </p:nvCxnSpPr>
        <p:spPr>
          <a:xfrm flipH="1">
            <a:off x="924930" y="1893332"/>
            <a:ext cx="1" cy="10740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84386" y="1748135"/>
            <a:ext cx="1" cy="12438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76200" y="2016204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Addition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045075" y="2016204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Addition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68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Kat Weis</cp:lastModifiedBy>
  <cp:revision>11</cp:revision>
  <dcterms:created xsi:type="dcterms:W3CDTF">2014-05-25T20:46:39Z</dcterms:created>
  <dcterms:modified xsi:type="dcterms:W3CDTF">2018-04-13T22:23:09Z</dcterms:modified>
</cp:coreProperties>
</file>