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9457-A874-4CDA-B6B4-4A704CA4F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6B928-9167-48BB-AD3E-B49C5CA30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7B85-F710-402D-A585-63B9BB87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7C4-C718-4374-ACFC-3ECF1904D98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95CC-9C5E-4F1B-8D5D-4931C6EB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DD81-BB5F-43A0-8145-A0FBE92F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BA31-2191-408A-881C-179A6AE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5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B3E5-73E4-4481-9E00-E679B214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80FD9-54DA-480D-A4C2-EB93999CE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4AC3D-7E11-41E6-AB4C-80788517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7C4-C718-4374-ACFC-3ECF1904D98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7155-42EB-440F-B1CC-4E4E2F73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3DE3-A9EC-4841-982B-174BEFB4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BA31-2191-408A-881C-179A6AE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29798-E7D4-4269-B844-E17625B7B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CA8A-7B07-45CB-8E53-6CDEF9A23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77F09-3FAF-4E20-B514-E693B5E3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7C4-C718-4374-ACFC-3ECF1904D98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4A72B-C16D-465F-87DA-594FCA04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BB0C2-3C83-43E1-9772-760CD3DA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BA31-2191-408A-881C-179A6AE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4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9EE0-EAB2-46C6-B591-D7C9835A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6127C-49F4-4279-8CBC-41AD05E4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3BA6-E5C9-47A6-8709-F8B9FCF8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7C4-C718-4374-ACFC-3ECF1904D98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8E01-8718-4864-9685-857F509F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DE27-1346-498E-B6A6-61918425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BA31-2191-408A-881C-179A6AE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B79E-56AA-4E55-AE93-6181B591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0A6FD-18F8-4020-AAF4-DB119FFF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FC472-9CB6-4B62-8FE1-3709E47D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7C4-C718-4374-ACFC-3ECF1904D98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2C688-DAC8-4F6E-B3AD-3E315692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CEF2-85EE-4EBE-84EC-CA1603A9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BA31-2191-408A-881C-179A6AE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2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705C-8A10-4EB4-92BC-1DA19F40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5F5D-08BB-48BD-85E1-002687E07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33CB7-B561-4DA0-8BE8-19CF86A1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A3C42-1093-4D90-87DA-3AF6F976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7C4-C718-4374-ACFC-3ECF1904D98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2616B-6F64-44CA-9141-E9365F7C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BEDE4-ECCD-4A5F-B739-8EAA7076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BA31-2191-408A-881C-179A6AE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1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64D0-F25B-49FD-B209-96C07D64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17DF5-B28E-492D-BA43-4DA8E82DB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218BF-8AE2-4494-993D-1026EA1E6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57FA4-C827-40BD-8D67-41D19FD4C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E9025-C6BC-412F-910E-0200C35BA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A111B-18F0-4151-8D8C-B524699D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7C4-C718-4374-ACFC-3ECF1904D98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79062-7FCA-48C3-8A52-AED48F76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CC224-805E-4275-921A-2F9F1EBC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BA31-2191-408A-881C-179A6AE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2F8-5D24-4921-B71F-61296B2B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E3489-0BA1-4007-8768-D3C4501D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7C4-C718-4374-ACFC-3ECF1904D98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21C17-4BDE-49BF-985B-DF5A90F8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5226D-3D47-4893-BFF6-72336FE0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BA31-2191-408A-881C-179A6AE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9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C4BA3-E124-4F06-8160-EF5E852F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7C4-C718-4374-ACFC-3ECF1904D98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E03CB-BE4C-4E59-B821-4A5E31F7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81A9E-63D7-47D1-A015-3BC8914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BA31-2191-408A-881C-179A6AE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9D2E-2C88-4B20-99EE-81842EA7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27A7-4B24-4946-A5F7-A963B97C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40199-F501-4E11-B174-DB2D483A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EB075-89B0-4488-BA66-93D9B5A7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7C4-C718-4374-ACFC-3ECF1904D98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494B2-4934-42E5-B710-0603741E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FAF25-F3E7-48A9-B70B-D3945D91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BA31-2191-408A-881C-179A6AE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7262-526C-48E6-A650-DC8AF189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CD634-06AC-4ABB-A321-45AF2DCCC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2BFA4-F33F-4C0E-87BF-D1A0550EF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32EE4-A5BE-4DE4-BF6B-62A53EC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7C4-C718-4374-ACFC-3ECF1904D98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90699-D9E1-4911-A69A-73A2F6F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59E74-A114-42F0-9661-886DCDCB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BA31-2191-408A-881C-179A6AE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DCBF-D244-4AF1-AB6A-523EBFFB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272F8-A251-477B-899B-281450CE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8BD82-CC60-4D06-9AA6-217987C5E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D7C4-C718-4374-ACFC-3ECF1904D98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3D5D5-451A-4905-980A-6AA35CF0C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78F7-EBEE-413C-9C4A-3430D6981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BA31-2191-408A-881C-179A6AE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FDD934B-473A-4002-BFF5-4CD13D0ECE29}"/>
              </a:ext>
            </a:extLst>
          </p:cNvPr>
          <p:cNvSpPr/>
          <p:nvPr/>
        </p:nvSpPr>
        <p:spPr>
          <a:xfrm>
            <a:off x="4355431" y="850774"/>
            <a:ext cx="6978316" cy="4331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EBCEF7B-B53C-444B-97E3-16B8C3E03DF4}"/>
              </a:ext>
            </a:extLst>
          </p:cNvPr>
          <p:cNvSpPr/>
          <p:nvPr/>
        </p:nvSpPr>
        <p:spPr>
          <a:xfrm rot="2038034">
            <a:off x="2056703" y="627010"/>
            <a:ext cx="4868267" cy="60526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534F53-4AE4-40F7-AB55-E176E121F59C}"/>
                  </a:ext>
                </a:extLst>
              </p:cNvPr>
              <p:cNvSpPr/>
              <p:nvPr/>
            </p:nvSpPr>
            <p:spPr>
              <a:xfrm>
                <a:off x="5544227" y="2687782"/>
                <a:ext cx="634901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𝓕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534F53-4AE4-40F7-AB55-E176E121F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27" y="2687782"/>
                <a:ext cx="634901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2D644F-AEF5-44BF-AB96-244ED123F26D}"/>
                  </a:ext>
                </a:extLst>
              </p:cNvPr>
              <p:cNvSpPr txBox="1"/>
              <p:nvPr/>
            </p:nvSpPr>
            <p:spPr>
              <a:xfrm>
                <a:off x="7062047" y="81333"/>
                <a:ext cx="145424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𝓕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2D644F-AEF5-44BF-AB96-244ED123F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047" y="81333"/>
                <a:ext cx="145424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2DCB4F-9C31-4509-A30C-9069E3A44C9D}"/>
              </a:ext>
            </a:extLst>
          </p:cNvPr>
          <p:cNvCxnSpPr>
            <a:cxnSpLocks/>
          </p:cNvCxnSpPr>
          <p:nvPr/>
        </p:nvCxnSpPr>
        <p:spPr>
          <a:xfrm flipV="1">
            <a:off x="5334000" y="4233951"/>
            <a:ext cx="817418" cy="107288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373505D-0150-4039-A492-39FBDE2D0841}"/>
              </a:ext>
            </a:extLst>
          </p:cNvPr>
          <p:cNvSpPr/>
          <p:nvPr/>
        </p:nvSpPr>
        <p:spPr>
          <a:xfrm>
            <a:off x="7391400" y="1333500"/>
            <a:ext cx="137160" cy="1371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42715C-88F6-4C32-8995-E294FF18A3BE}"/>
                  </a:ext>
                </a:extLst>
              </p:cNvPr>
              <p:cNvSpPr txBox="1"/>
              <p:nvPr/>
            </p:nvSpPr>
            <p:spPr>
              <a:xfrm>
                <a:off x="6842554" y="1256397"/>
                <a:ext cx="271580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4000" i="0" dirty="0" smtClean="0">
                          <a:latin typeface="Cambria Math" panose="02040503050406030204" pitchFamily="18" charset="0"/>
                        </a:rPr>
                        <m:t>arbitrary</m:t>
                      </m:r>
                      <m:r>
                        <a:rPr lang="en-US" sz="400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42715C-88F6-4C32-8995-E294FF18A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554" y="1256397"/>
                <a:ext cx="2715808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C3DE74-16E9-473D-A570-CAAB2DA0882C}"/>
                  </a:ext>
                </a:extLst>
              </p:cNvPr>
              <p:cNvSpPr txBox="1"/>
              <p:nvPr/>
            </p:nvSpPr>
            <p:spPr>
              <a:xfrm>
                <a:off x="4894484" y="5228498"/>
                <a:ext cx="46638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C3DE74-16E9-473D-A570-CAAB2DA0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484" y="5228498"/>
                <a:ext cx="46638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F61C386-EBA8-4F61-B82A-55806E55F16E}"/>
              </a:ext>
            </a:extLst>
          </p:cNvPr>
          <p:cNvSpPr txBox="1"/>
          <p:nvPr/>
        </p:nvSpPr>
        <p:spPr>
          <a:xfrm>
            <a:off x="6024737" y="386806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3080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AF48685-6CDA-44BD-9AD5-F63B6DAA9822}"/>
              </a:ext>
            </a:extLst>
          </p:cNvPr>
          <p:cNvSpPr/>
          <p:nvPr/>
        </p:nvSpPr>
        <p:spPr>
          <a:xfrm>
            <a:off x="3025398" y="878483"/>
            <a:ext cx="6978316" cy="4331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40A52C5-50EE-4397-8CA7-30E4F2161784}"/>
              </a:ext>
            </a:extLst>
          </p:cNvPr>
          <p:cNvSpPr/>
          <p:nvPr/>
        </p:nvSpPr>
        <p:spPr>
          <a:xfrm>
            <a:off x="900544" y="855142"/>
            <a:ext cx="4334256" cy="43342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501821-79F9-4D4C-A5F0-6EA3A6543E61}"/>
                  </a:ext>
                </a:extLst>
              </p:cNvPr>
              <p:cNvSpPr txBox="1"/>
              <p:nvPr/>
            </p:nvSpPr>
            <p:spPr>
              <a:xfrm>
                <a:off x="5636200" y="166406"/>
                <a:ext cx="145424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𝓕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501821-79F9-4D4C-A5F0-6EA3A6543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200" y="166406"/>
                <a:ext cx="1454244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31E62-D296-488C-ACB2-64585E99F716}"/>
                  </a:ext>
                </a:extLst>
              </p:cNvPr>
              <p:cNvSpPr/>
              <p:nvPr/>
            </p:nvSpPr>
            <p:spPr>
              <a:xfrm>
                <a:off x="3784698" y="2660072"/>
                <a:ext cx="634901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31E62-D296-488C-ACB2-64585E99F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98" y="2660072"/>
                <a:ext cx="63490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5A67F07-BC24-4CA8-A4FC-0931F7D10B7D}"/>
              </a:ext>
            </a:extLst>
          </p:cNvPr>
          <p:cNvSpPr/>
          <p:nvPr/>
        </p:nvSpPr>
        <p:spPr>
          <a:xfrm>
            <a:off x="2664905" y="206080"/>
            <a:ext cx="634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Monotype Corsiva" panose="03010101010201010101" pitchFamily="66" charset="0"/>
              </a:rPr>
              <a:t>E</a:t>
            </a:r>
            <a:endParaRPr lang="en-US" sz="4800" b="1" dirty="0">
              <a:latin typeface="Kunstler Script" panose="030304020206070D0D06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38F32F-23F7-4947-AB29-7872AFFA3E56}"/>
                  </a:ext>
                </a:extLst>
              </p:cNvPr>
              <p:cNvSpPr txBox="1"/>
              <p:nvPr/>
            </p:nvSpPr>
            <p:spPr>
              <a:xfrm>
                <a:off x="412242" y="2111443"/>
                <a:ext cx="22526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38F32F-23F7-4947-AB29-7872AFFA3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42" y="2111443"/>
                <a:ext cx="225266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E933A2-3CBC-418F-8D96-11F597A27FFA}"/>
              </a:ext>
            </a:extLst>
          </p:cNvPr>
          <p:cNvCxnSpPr>
            <a:cxnSpLocks/>
          </p:cNvCxnSpPr>
          <p:nvPr/>
        </p:nvCxnSpPr>
        <p:spPr>
          <a:xfrm flipH="1" flipV="1">
            <a:off x="6757428" y="4394776"/>
            <a:ext cx="1097241" cy="97590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D280EB-6E26-41AF-B749-0D1B20D5195B}"/>
                  </a:ext>
                </a:extLst>
              </p:cNvPr>
              <p:cNvSpPr txBox="1"/>
              <p:nvPr/>
            </p:nvSpPr>
            <p:spPr>
              <a:xfrm>
                <a:off x="6834227" y="5365244"/>
                <a:ext cx="55794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sz="4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D280EB-6E26-41AF-B749-0D1B20D51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227" y="5365244"/>
                <a:ext cx="557944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03BAE8A-CD2D-4427-9544-80938A4CDDAA}"/>
              </a:ext>
            </a:extLst>
          </p:cNvPr>
          <p:cNvSpPr txBox="1"/>
          <p:nvPr/>
        </p:nvSpPr>
        <p:spPr>
          <a:xfrm>
            <a:off x="6363322" y="397084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*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EAE4E06-75E2-45CC-BEE0-2292A5DB365C}"/>
              </a:ext>
            </a:extLst>
          </p:cNvPr>
          <p:cNvSpPr/>
          <p:nvPr/>
        </p:nvSpPr>
        <p:spPr>
          <a:xfrm>
            <a:off x="1295407" y="2137069"/>
            <a:ext cx="137160" cy="1371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01C64C5-0B4F-4E81-A738-9667C7D2AB9A}"/>
              </a:ext>
            </a:extLst>
          </p:cNvPr>
          <p:cNvSpPr/>
          <p:nvPr/>
        </p:nvSpPr>
        <p:spPr>
          <a:xfrm>
            <a:off x="1137751" y="920668"/>
            <a:ext cx="9100758" cy="51019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4FB8E4-24DC-4E8A-B543-497AB7AE005D}"/>
              </a:ext>
            </a:extLst>
          </p:cNvPr>
          <p:cNvGrpSpPr/>
          <p:nvPr/>
        </p:nvGrpSpPr>
        <p:grpSpPr>
          <a:xfrm>
            <a:off x="1137751" y="634221"/>
            <a:ext cx="11699282" cy="6047442"/>
            <a:chOff x="900544" y="-1381869"/>
            <a:chExt cx="15873446" cy="93752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F48685-6CDA-44BD-9AD5-F63B6DAA9822}"/>
                </a:ext>
              </a:extLst>
            </p:cNvPr>
            <p:cNvSpPr/>
            <p:nvPr/>
          </p:nvSpPr>
          <p:spPr>
            <a:xfrm>
              <a:off x="2762158" y="878483"/>
              <a:ext cx="6978316" cy="43313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40A52C5-50EE-4397-8CA7-30E4F2161784}"/>
                </a:ext>
              </a:extLst>
            </p:cNvPr>
            <p:cNvSpPr/>
            <p:nvPr/>
          </p:nvSpPr>
          <p:spPr>
            <a:xfrm>
              <a:off x="900544" y="855142"/>
              <a:ext cx="4334256" cy="433425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8501821-79F9-4D4C-A5F0-6EA3A6543E61}"/>
                    </a:ext>
                  </a:extLst>
                </p:cNvPr>
                <p:cNvSpPr txBox="1"/>
                <p:nvPr/>
              </p:nvSpPr>
              <p:spPr>
                <a:xfrm>
                  <a:off x="5349059" y="-264816"/>
                  <a:ext cx="1973101" cy="119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8501821-79F9-4D4C-A5F0-6EA3A6543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059" y="-264816"/>
                  <a:ext cx="1973101" cy="11928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6431E62-D296-488C-ACB2-64585E99F716}"/>
                    </a:ext>
                  </a:extLst>
                </p:cNvPr>
                <p:cNvSpPr/>
                <p:nvPr/>
              </p:nvSpPr>
              <p:spPr>
                <a:xfrm>
                  <a:off x="3798617" y="2374534"/>
                  <a:ext cx="634901" cy="11928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6431E62-D296-488C-ACB2-64585E99F7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8617" y="2374534"/>
                  <a:ext cx="634901" cy="1192852"/>
                </a:xfrm>
                <a:prstGeom prst="rect">
                  <a:avLst/>
                </a:prstGeom>
                <a:blipFill>
                  <a:blip r:embed="rId3"/>
                  <a:stretch>
                    <a:fillRect l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A67F07-BC24-4CA8-A4FC-0931F7D10B7D}"/>
                </a:ext>
              </a:extLst>
            </p:cNvPr>
            <p:cNvSpPr/>
            <p:nvPr/>
          </p:nvSpPr>
          <p:spPr>
            <a:xfrm>
              <a:off x="2652346" y="-98626"/>
              <a:ext cx="634901" cy="12882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latin typeface="Monotype Corsiva" panose="03010101010201010101" pitchFamily="66" charset="0"/>
                </a:rPr>
                <a:t>E</a:t>
              </a:r>
              <a:endParaRPr lang="en-US" sz="4800" b="1" dirty="0">
                <a:latin typeface="Kunstler Script" panose="030304020206070D0D06" pitchFamily="66" charset="0"/>
              </a:endParaRP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115B61C9-D66B-4DF3-9B36-B0235063F083}"/>
                </a:ext>
              </a:extLst>
            </p:cNvPr>
            <p:cNvSpPr/>
            <p:nvPr/>
          </p:nvSpPr>
          <p:spPr>
            <a:xfrm>
              <a:off x="2014267" y="2137733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038F32F-23F7-4947-AB29-7872AFFA3E56}"/>
                    </a:ext>
                  </a:extLst>
                </p:cNvPr>
                <p:cNvSpPr txBox="1"/>
                <p:nvPr/>
              </p:nvSpPr>
              <p:spPr>
                <a:xfrm>
                  <a:off x="10318680" y="-1381869"/>
                  <a:ext cx="5892754" cy="1097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arbitrary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038F32F-23F7-4947-AB29-7872AFFA3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8680" y="-1381869"/>
                  <a:ext cx="5892754" cy="10974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E933A2-3CBC-418F-8D96-11F597A27F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43652" y="4389148"/>
              <a:ext cx="1716766" cy="258256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1D280EB-6E26-41AF-B749-0D1B20D5195B}"/>
                    </a:ext>
                  </a:extLst>
                </p:cNvPr>
                <p:cNvSpPr txBox="1"/>
                <p:nvPr/>
              </p:nvSpPr>
              <p:spPr>
                <a:xfrm>
                  <a:off x="7805861" y="6895958"/>
                  <a:ext cx="8968129" cy="1097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such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</m:oMath>
                    </m:oMathPara>
                  </a14:m>
                  <a:endParaRPr lang="en-US" sz="2500" i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1D280EB-6E26-41AF-B749-0D1B20D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861" y="6895958"/>
                  <a:ext cx="8968129" cy="10974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8F399B8-EBD0-40AA-B4BF-187A5FCA34AD}"/>
                  </a:ext>
                </a:extLst>
              </p:cNvPr>
              <p:cNvSpPr/>
              <p:nvPr/>
            </p:nvSpPr>
            <p:spPr>
              <a:xfrm>
                <a:off x="4868115" y="157167"/>
                <a:ext cx="164002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b="1" dirty="0">
                    <a:latin typeface="Monotype Corsiva" panose="03010101010201010101" pitchFamily="66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8F399B8-EBD0-40AA-B4BF-187A5FCA3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115" y="157167"/>
                <a:ext cx="1640029" cy="830997"/>
              </a:xfrm>
              <a:prstGeom prst="rect">
                <a:avLst/>
              </a:prstGeom>
              <a:blipFill>
                <a:blip r:embed="rId6"/>
                <a:stretch>
                  <a:fillRect l="-10037" t="-16912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24C7B3E-F4A4-44A5-B56C-902AAE50EA2B}"/>
              </a:ext>
            </a:extLst>
          </p:cNvPr>
          <p:cNvSpPr txBox="1"/>
          <p:nvPr/>
        </p:nvSpPr>
        <p:spPr>
          <a:xfrm>
            <a:off x="1898073" y="2854045"/>
            <a:ext cx="2493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8FC51-665C-4CC7-B37B-3B45EB22FE2A}"/>
                  </a:ext>
                </a:extLst>
              </p:cNvPr>
              <p:cNvSpPr txBox="1"/>
              <p:nvPr/>
            </p:nvSpPr>
            <p:spPr>
              <a:xfrm>
                <a:off x="-252346" y="5952518"/>
                <a:ext cx="53337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08FC51-665C-4CC7-B37B-3B45EB22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346" y="5952518"/>
                <a:ext cx="533379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98BF37-C2BE-4C01-8CD0-9B9459533686}"/>
              </a:ext>
            </a:extLst>
          </p:cNvPr>
          <p:cNvCxnSpPr>
            <a:cxnSpLocks/>
          </p:cNvCxnSpPr>
          <p:nvPr/>
        </p:nvCxnSpPr>
        <p:spPr>
          <a:xfrm>
            <a:off x="585460" y="1324638"/>
            <a:ext cx="1210922" cy="144320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5F7A03B-8781-4D4F-A2FF-D4F49B5276CC}"/>
              </a:ext>
            </a:extLst>
          </p:cNvPr>
          <p:cNvSpPr/>
          <p:nvPr/>
        </p:nvSpPr>
        <p:spPr>
          <a:xfrm>
            <a:off x="7478364" y="1948975"/>
            <a:ext cx="137160" cy="1371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AF2C57-691E-403D-BBB9-F2D533474C4C}"/>
              </a:ext>
            </a:extLst>
          </p:cNvPr>
          <p:cNvSpPr txBox="1"/>
          <p:nvPr/>
        </p:nvSpPr>
        <p:spPr>
          <a:xfrm>
            <a:off x="1727895" y="268333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*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4B440CF5-6F18-47BB-9563-1DFB215A0246}"/>
              </a:ext>
            </a:extLst>
          </p:cNvPr>
          <p:cNvSpPr/>
          <p:nvPr/>
        </p:nvSpPr>
        <p:spPr>
          <a:xfrm>
            <a:off x="1659222" y="3815892"/>
            <a:ext cx="137160" cy="1371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403E68-F31C-49E9-9A59-D9155DCC017A}"/>
                  </a:ext>
                </a:extLst>
              </p:cNvPr>
              <p:cNvSpPr txBox="1"/>
              <p:nvPr/>
            </p:nvSpPr>
            <p:spPr>
              <a:xfrm>
                <a:off x="-53356" y="622701"/>
                <a:ext cx="33839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arbitrary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403E68-F31C-49E9-9A59-D9155DCC0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356" y="622701"/>
                <a:ext cx="3383903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68C5D-127C-4DD9-A63F-4ACDA6A0E1CE}"/>
              </a:ext>
            </a:extLst>
          </p:cNvPr>
          <p:cNvCxnSpPr>
            <a:cxnSpLocks/>
          </p:cNvCxnSpPr>
          <p:nvPr/>
        </p:nvCxnSpPr>
        <p:spPr>
          <a:xfrm flipV="1">
            <a:off x="414107" y="4023746"/>
            <a:ext cx="1224489" cy="2117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0438DB-505E-4CF3-8D93-49ACC7F35D4C}"/>
              </a:ext>
            </a:extLst>
          </p:cNvPr>
          <p:cNvCxnSpPr>
            <a:cxnSpLocks/>
          </p:cNvCxnSpPr>
          <p:nvPr/>
        </p:nvCxnSpPr>
        <p:spPr>
          <a:xfrm flipH="1">
            <a:off x="7683256" y="1322344"/>
            <a:ext cx="863962" cy="612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BF6DCC-2CD2-4193-B1B8-A5FF9B906869}"/>
              </a:ext>
            </a:extLst>
          </p:cNvPr>
          <p:cNvSpPr txBox="1"/>
          <p:nvPr/>
        </p:nvSpPr>
        <p:spPr>
          <a:xfrm>
            <a:off x="5787666" y="395737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7294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72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Kunstler Script</vt:lpstr>
      <vt:lpstr>Monotype Corsiva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Lazarus</dc:creator>
  <cp:lastModifiedBy>Jennifer Lazarus</cp:lastModifiedBy>
  <cp:revision>47</cp:revision>
  <dcterms:created xsi:type="dcterms:W3CDTF">2018-04-20T16:14:23Z</dcterms:created>
  <dcterms:modified xsi:type="dcterms:W3CDTF">2018-04-26T03:19:54Z</dcterms:modified>
</cp:coreProperties>
</file>