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62" d="100"/>
          <a:sy n="62" d="100"/>
        </p:scale>
        <p:origin x="48" y="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4470-9390-4C37-8416-BFDBEA22BEB8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AFC-6769-49E1-B6C4-D31C35BE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3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4470-9390-4C37-8416-BFDBEA22BEB8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AFC-6769-49E1-B6C4-D31C35BE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5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4470-9390-4C37-8416-BFDBEA22BEB8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AFC-6769-49E1-B6C4-D31C35BE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5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4470-9390-4C37-8416-BFDBEA22BEB8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AFC-6769-49E1-B6C4-D31C35BE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4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4470-9390-4C37-8416-BFDBEA22BEB8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AFC-6769-49E1-B6C4-D31C35BE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4470-9390-4C37-8416-BFDBEA22BEB8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AFC-6769-49E1-B6C4-D31C35BE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2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4470-9390-4C37-8416-BFDBEA22BEB8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AFC-6769-49E1-B6C4-D31C35BE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9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4470-9390-4C37-8416-BFDBEA22BEB8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AFC-6769-49E1-B6C4-D31C35BE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2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4470-9390-4C37-8416-BFDBEA22BEB8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AFC-6769-49E1-B6C4-D31C35BE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4470-9390-4C37-8416-BFDBEA22BEB8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AFC-6769-49E1-B6C4-D31C35BE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4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4470-9390-4C37-8416-BFDBEA22BEB8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AFC-6769-49E1-B6C4-D31C35BE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A4470-9390-4C37-8416-BFDBEA22BEB8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D1AFC-6769-49E1-B6C4-D31C35BE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7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3.jpeg"/><Relationship Id="rId2" Type="http://schemas.openxmlformats.org/officeDocument/2006/relationships/image" Target="../media/image17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gif"/><Relationship Id="rId11" Type="http://schemas.openxmlformats.org/officeDocument/2006/relationships/image" Target="../media/image25.png"/><Relationship Id="rId5" Type="http://schemas.openxmlformats.org/officeDocument/2006/relationships/image" Target="../media/image1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jpeg"/><Relationship Id="rId4" Type="http://schemas.openxmlformats.org/officeDocument/2006/relationships/image" Target="../media/image2.gif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2.gif"/><Relationship Id="rId12" Type="http://schemas.openxmlformats.org/officeDocument/2006/relationships/image" Target="../media/image11.jpeg"/><Relationship Id="rId17" Type="http://schemas.openxmlformats.org/officeDocument/2006/relationships/image" Target="../media/image40.png"/><Relationship Id="rId2" Type="http://schemas.openxmlformats.org/officeDocument/2006/relationships/image" Target="../media/image20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35.png"/><Relationship Id="rId5" Type="http://schemas.openxmlformats.org/officeDocument/2006/relationships/image" Target="../media/image31.png"/><Relationship Id="rId15" Type="http://schemas.openxmlformats.org/officeDocument/2006/relationships/image" Target="../media/image38.png"/><Relationship Id="rId10" Type="http://schemas.openxmlformats.org/officeDocument/2006/relationships/image" Target="../media/image34.png"/><Relationship Id="rId4" Type="http://schemas.microsoft.com/office/2007/relationships/hdphoto" Target="../media/hdphoto1.wdp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7703" y="1297154"/>
                <a:ext cx="3170955" cy="92333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dirty="0" smtClean="0"/>
                  <a:t>Knows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=59,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b="0" i="0" dirty="0" smtClean="0"/>
                      <m:t>Chooses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59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03" y="1297154"/>
                <a:ext cx="3170955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2874" t="-3268" r="-575" b="-9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>
            <a:off x="3851615" y="1359260"/>
            <a:ext cx="1908993" cy="437322"/>
          </a:xfrm>
          <a:prstGeom prst="rightArrow">
            <a:avLst>
              <a:gd name="adj1" fmla="val 50000"/>
              <a:gd name="adj2" fmla="val 6924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60614" y="5870491"/>
                <a:ext cx="3050874" cy="94558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dirty="0" smtClean="0"/>
                  <a:t>Knows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=59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=5,</m:t>
                    </m:r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=25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dirty="0"/>
                      <m:t>Chooses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𝑚𝑜𝑑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59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614" y="5870491"/>
                <a:ext cx="3050874" cy="945580"/>
              </a:xfrm>
              <a:prstGeom prst="rect">
                <a:avLst/>
              </a:prstGeom>
              <a:blipFill rotWithShape="0">
                <a:blip r:embed="rId3"/>
                <a:stretch>
                  <a:fillRect l="-2988" t="-1911" b="-89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39297" y="1375059"/>
                <a:ext cx="1435063" cy="4001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pPr algn="ctr"/>
                <a:r>
                  <a:rPr lang="en-US" sz="2000" dirty="0" smtClean="0"/>
                  <a:t>Sends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297" y="1375059"/>
                <a:ext cx="1435063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5462" t="-7463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247867" y="952018"/>
            <a:ext cx="15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Moses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786" y="55928"/>
            <a:ext cx="747785" cy="914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21" y="119305"/>
            <a:ext cx="960505" cy="9144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619457" y="967954"/>
            <a:ext cx="15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Fred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10800000">
            <a:off x="3910989" y="2547702"/>
            <a:ext cx="1908993" cy="437322"/>
          </a:xfrm>
          <a:prstGeom prst="rightArrow">
            <a:avLst>
              <a:gd name="adj1" fmla="val 50000"/>
              <a:gd name="adj2" fmla="val 6924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860647" y="1309729"/>
                <a:ext cx="3055193" cy="95109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dirty="0" smtClean="0"/>
                  <a:t>Knows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=59,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=7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Chooses 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computes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𝑜𝑑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59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647" y="1309729"/>
                <a:ext cx="3055193" cy="951094"/>
              </a:xfrm>
              <a:prstGeom prst="rect">
                <a:avLst/>
              </a:prstGeom>
              <a:blipFill rotWithShape="0">
                <a:blip r:embed="rId7"/>
                <a:stretch>
                  <a:fillRect l="-2976" t="-3165" b="-25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Arrow 26"/>
          <p:cNvSpPr/>
          <p:nvPr/>
        </p:nvSpPr>
        <p:spPr>
          <a:xfrm rot="10800000">
            <a:off x="5349636" y="6141615"/>
            <a:ext cx="363327" cy="371453"/>
          </a:xfrm>
          <a:prstGeom prst="rightArrow">
            <a:avLst>
              <a:gd name="adj1" fmla="val 50000"/>
              <a:gd name="adj2" fmla="val 6924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253759" y="2547304"/>
                <a:ext cx="1506854" cy="42473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2000" dirty="0" smtClean="0"/>
                  <a:t>Sends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 smtClean="0"/>
                  <a:t>49</a:t>
                </a:r>
                <a:endParaRPr lang="en-US" sz="2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759" y="2547304"/>
                <a:ext cx="1506854" cy="424732"/>
              </a:xfrm>
              <a:prstGeom prst="rect">
                <a:avLst/>
              </a:prstGeom>
              <a:blipFill rotWithShape="0">
                <a:blip r:embed="rId8"/>
                <a:stretch>
                  <a:fillRect l="-8032" t="-5556" r="-7631" b="-180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91294" y="5887512"/>
                <a:ext cx="3714988" cy="94558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dirty="0" smtClean="0"/>
                  <a:t>Knows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=59,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m:rPr>
                        <m:nor/>
                      </m:rP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i="0" dirty="0" smtClean="0">
                        <a:latin typeface="Cambria Math" panose="02040503050406030204" pitchFamily="18" charset="0"/>
                      </a:rPr>
                      <m:t>Computes</m:t>
                    </m:r>
                    <m:r>
                      <m:rPr>
                        <m:nor/>
                      </m:rP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i="0" dirty="0" smtClean="0">
                        <a:latin typeface="Cambria Math" panose="02040503050406030204" pitchFamily="18" charset="0"/>
                      </a:rPr>
                      <m:t>Key</m:t>
                    </m:r>
                    <m:r>
                      <m:rPr>
                        <m:nor/>
                      </m:rPr>
                      <a:rPr lang="en-US" b="1" i="0" dirty="0" smtClean="0"/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(25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,59)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                          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𝟒𝟓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294" y="5887512"/>
                <a:ext cx="3714988" cy="945580"/>
              </a:xfrm>
              <a:prstGeom prst="rect">
                <a:avLst/>
              </a:prstGeom>
              <a:blipFill rotWithShape="0">
                <a:blip r:embed="rId9"/>
                <a:stretch>
                  <a:fillRect l="-2455" t="-25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47703" y="2394270"/>
                <a:ext cx="3503911" cy="9455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0" rtlCol="0">
                <a:spAutoFit/>
              </a:bodyPr>
              <a:lstStyle/>
              <a:p>
                <a:r>
                  <a:rPr lang="en-US" dirty="0" smtClean="0"/>
                  <a:t>Knows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=59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49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latin typeface="Cambria Math" panose="02040503050406030204" pitchFamily="18" charset="0"/>
                      </a:rPr>
                      <m:t>Computes</m:t>
                    </m:r>
                    <m:r>
                      <m:rPr>
                        <m:nor/>
                      </m:rPr>
                      <a:rPr lang="en-US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dirty="0">
                        <a:latin typeface="Cambria Math" panose="02040503050406030204" pitchFamily="18" charset="0"/>
                      </a:rPr>
                      <m:t>Key</m:t>
                    </m:r>
                    <m:r>
                      <m:rPr>
                        <m:nor/>
                      </m:rPr>
                      <a:rPr lang="en-US" b="1" dirty="0"/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(49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,59)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                            =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03" y="2394270"/>
                <a:ext cx="3503911" cy="945580"/>
              </a:xfrm>
              <a:prstGeom prst="rect">
                <a:avLst/>
              </a:prstGeom>
              <a:blipFill rotWithShape="0">
                <a:blip r:embed="rId10"/>
                <a:stretch>
                  <a:fillRect l="-2600" t="-2548" r="-36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860647" y="4059832"/>
                <a:ext cx="3702613" cy="94699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dirty="0" smtClean="0"/>
                  <a:t>Knows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=59,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=35,</m:t>
                    </m:r>
                    <m:r>
                      <m:rPr>
                        <m:nor/>
                      </m:rPr>
                      <a:rPr lang="en-US" b="0" i="0" dirty="0" smtClean="0"/>
                      <m:t>f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latin typeface="Cambria Math" panose="02040503050406030204" pitchFamily="18" charset="0"/>
                      </a:rPr>
                      <m:t>Computes</m:t>
                    </m:r>
                    <m:r>
                      <m:rPr>
                        <m:nor/>
                      </m:rPr>
                      <a:rPr lang="en-US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dirty="0">
                        <a:latin typeface="Cambria Math" panose="02040503050406030204" pitchFamily="18" charset="0"/>
                      </a:rPr>
                      <m:t>Key</m:t>
                    </m:r>
                    <m:r>
                      <m:rPr>
                        <m:nor/>
                      </m:rPr>
                      <a:rPr lang="en-US" b="1" dirty="0"/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(35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,59)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                            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𝟒𝟓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647" y="4059832"/>
                <a:ext cx="3702613" cy="946991"/>
              </a:xfrm>
              <a:prstGeom prst="rect">
                <a:avLst/>
              </a:prstGeom>
              <a:blipFill rotWithShape="0">
                <a:blip r:embed="rId11"/>
                <a:stretch>
                  <a:fillRect l="-2459" t="-31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345021" y="5450775"/>
            <a:ext cx="15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Rachael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306" y="4571876"/>
            <a:ext cx="896121" cy="914400"/>
          </a:xfrm>
          <a:prstGeom prst="rect">
            <a:avLst/>
          </a:prstGeom>
        </p:spPr>
      </p:pic>
      <p:sp>
        <p:nvSpPr>
          <p:cNvPr id="9" name="Curved Left Arrow 8"/>
          <p:cNvSpPr/>
          <p:nvPr/>
        </p:nvSpPr>
        <p:spPr>
          <a:xfrm>
            <a:off x="8943490" y="1684385"/>
            <a:ext cx="1198001" cy="4489286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695262" y="3649279"/>
                <a:ext cx="1526507" cy="42473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2000" dirty="0" smtClean="0"/>
                  <a:t>Sends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262" y="3649279"/>
                <a:ext cx="1526507" cy="424732"/>
              </a:xfrm>
              <a:prstGeom prst="rect">
                <a:avLst/>
              </a:prstGeom>
              <a:blipFill rotWithShape="0">
                <a:blip r:embed="rId13"/>
                <a:stretch>
                  <a:fillRect l="-7905" t="-5634" r="-3557" b="-197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ight Arrow 38"/>
          <p:cNvSpPr/>
          <p:nvPr/>
        </p:nvSpPr>
        <p:spPr>
          <a:xfrm rot="16200000">
            <a:off x="6863802" y="5245549"/>
            <a:ext cx="801406" cy="371453"/>
          </a:xfrm>
          <a:prstGeom prst="rightArrow">
            <a:avLst>
              <a:gd name="adj1" fmla="val 50000"/>
              <a:gd name="adj2" fmla="val 6924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501468" y="5358592"/>
                <a:ext cx="1526075" cy="40011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pPr algn="ctr"/>
                <a:r>
                  <a:rPr lang="en-US" sz="2000" dirty="0" smtClean="0"/>
                  <a:t>Sends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468" y="5358592"/>
                <a:ext cx="1526075" cy="400110"/>
              </a:xfrm>
              <a:prstGeom prst="rect">
                <a:avLst/>
              </a:prstGeom>
              <a:blipFill rotWithShape="0">
                <a:blip r:embed="rId14"/>
                <a:stretch>
                  <a:fillRect l="-5952" t="-5882" r="-1587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773598" y="310254"/>
                <a:ext cx="222967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b="1" u="sng" dirty="0" smtClean="0"/>
                  <a:t>Public Knowledge: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=59,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598" y="310254"/>
                <a:ext cx="2229676" cy="646331"/>
              </a:xfrm>
              <a:prstGeom prst="rect">
                <a:avLst/>
              </a:prstGeom>
              <a:blipFill rotWithShape="0">
                <a:blip r:embed="rId15"/>
                <a:stretch>
                  <a:fillRect l="-4372" t="-5660" b="-28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882422" y="2376511"/>
                <a:ext cx="3680838" cy="122809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dirty="0" smtClean="0"/>
                  <a:t>Knows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=59,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=7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Chooses 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computes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𝑜𝑑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59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=49</m:t>
                    </m:r>
                  </m:oMath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latin typeface="Cambria Math" panose="02040503050406030204" pitchFamily="18" charset="0"/>
                        </a:rPr>
                        <m:t>Computes</m:t>
                      </m:r>
                      <m:r>
                        <m:rPr>
                          <m:nor/>
                        </m:rPr>
                        <a:rPr lang="en-US" b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dirty="0">
                          <a:latin typeface="Cambria Math" panose="02040503050406030204" pitchFamily="18" charset="0"/>
                        </a:rPr>
                        <m:t>Key</m:t>
                      </m:r>
                      <m:r>
                        <m:rPr>
                          <m:nor/>
                        </m:rPr>
                        <a:rPr lang="en-US" b="1" dirty="0"/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(7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,59)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422" y="2376511"/>
                <a:ext cx="3680838" cy="1228093"/>
              </a:xfrm>
              <a:prstGeom prst="rect">
                <a:avLst/>
              </a:prstGeom>
              <a:blipFill rotWithShape="0">
                <a:blip r:embed="rId16"/>
                <a:stretch>
                  <a:fillRect l="-2475" t="-2463" b="-29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Arrow 35"/>
          <p:cNvSpPr/>
          <p:nvPr/>
        </p:nvSpPr>
        <p:spPr>
          <a:xfrm rot="16200000">
            <a:off x="7087508" y="3640345"/>
            <a:ext cx="373793" cy="371453"/>
          </a:xfrm>
          <a:prstGeom prst="rightArrow">
            <a:avLst>
              <a:gd name="adj1" fmla="val 50000"/>
              <a:gd name="adj2" fmla="val 6924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ight Arrow 35"/>
          <p:cNvSpPr/>
          <p:nvPr/>
        </p:nvSpPr>
        <p:spPr>
          <a:xfrm rot="9720000">
            <a:off x="4797892" y="4574723"/>
            <a:ext cx="2175103" cy="437322"/>
          </a:xfrm>
          <a:prstGeom prst="rightArrow">
            <a:avLst>
              <a:gd name="adj1" fmla="val 50000"/>
              <a:gd name="adj2" fmla="val 6924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20520000">
            <a:off x="4811064" y="5358479"/>
            <a:ext cx="2148758" cy="437322"/>
          </a:xfrm>
          <a:prstGeom prst="rightArrow">
            <a:avLst>
              <a:gd name="adj1" fmla="val 50000"/>
              <a:gd name="adj2" fmla="val 6924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47847" y="1663989"/>
                <a:ext cx="3503911" cy="69967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/>
                      <m:t>Chooses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59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47" y="1663989"/>
                <a:ext cx="3503911" cy="699679"/>
              </a:xfrm>
              <a:prstGeom prst="rect">
                <a:avLst/>
              </a:prstGeom>
              <a:blipFill rotWithShape="1">
                <a:blip r:embed="rId2"/>
                <a:stretch>
                  <a:fillRect l="-2604" b="-102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050313" y="1318853"/>
            <a:ext cx="15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Moses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010" y="1233192"/>
            <a:ext cx="673007" cy="8229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308" y="539305"/>
            <a:ext cx="864455" cy="82296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019681" y="2092053"/>
            <a:ext cx="15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Fred</a:t>
            </a:r>
            <a:endParaRPr 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7017975" y="2521969"/>
                <a:ext cx="3602574" cy="133876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dirty="0" smtClean="0"/>
                  <a:t>Knows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=7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Chooses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Computes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mod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,59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=49</m:t>
                    </m:r>
                  </m:oMath>
                </a14:m>
                <a:endParaRPr lang="en-US" dirty="0"/>
              </a:p>
              <a:p>
                <a:r>
                  <a:rPr lang="en-US" b="1" dirty="0" smtClean="0"/>
                  <a:t>Computes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od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59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975" y="2521969"/>
                <a:ext cx="3602574" cy="1338764"/>
              </a:xfrm>
              <a:prstGeom prst="rect">
                <a:avLst/>
              </a:prstGeom>
              <a:blipFill rotWithShape="0">
                <a:blip r:embed="rId5"/>
                <a:stretch>
                  <a:fillRect l="-2530" t="-22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 rot="1072780">
            <a:off x="4822939" y="2429950"/>
            <a:ext cx="2148758" cy="437322"/>
          </a:xfrm>
          <a:prstGeom prst="rightArrow">
            <a:avLst>
              <a:gd name="adj1" fmla="val 50000"/>
              <a:gd name="adj2" fmla="val 6924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1072780">
                <a:off x="5136923" y="2438297"/>
                <a:ext cx="1435063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pPr algn="ctr"/>
                <a:r>
                  <a:rPr lang="en-US" dirty="0"/>
                  <a:t>Sends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72780">
                <a:off x="5136923" y="2438297"/>
                <a:ext cx="143506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633" t="-30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Arrow 23"/>
          <p:cNvSpPr/>
          <p:nvPr/>
        </p:nvSpPr>
        <p:spPr>
          <a:xfrm rot="11872780">
            <a:off x="4809767" y="3017842"/>
            <a:ext cx="2175103" cy="437322"/>
          </a:xfrm>
          <a:prstGeom prst="rightArrow">
            <a:avLst>
              <a:gd name="adj1" fmla="val 50000"/>
              <a:gd name="adj2" fmla="val 6924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 rot="1072780">
                <a:off x="5229619" y="3080156"/>
                <a:ext cx="1506854" cy="400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dirty="0"/>
                  <a:t>Sends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49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72780">
                <a:off x="5229619" y="3080156"/>
                <a:ext cx="1506854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4264" t="-4255" r="-3101" b="-85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247847" y="2413906"/>
                <a:ext cx="3503911" cy="70525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0" rtlCol="0">
                <a:spAutoFit/>
              </a:bodyPr>
              <a:lstStyle/>
              <a:p>
                <a:r>
                  <a:rPr lang="en-US" dirty="0" smtClean="0"/>
                  <a:t>Knows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49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Computes</m:t>
                    </m:r>
                    <m:sSub>
                      <m:sSubPr>
                        <m:ctrlPr>
                          <a:rPr lang="pt-BR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(49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,59)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47" y="2413906"/>
                <a:ext cx="3503911" cy="705258"/>
              </a:xfrm>
              <a:prstGeom prst="rect">
                <a:avLst/>
              </a:prstGeom>
              <a:blipFill rotWithShape="1">
                <a:blip r:embed="rId8"/>
                <a:stretch>
                  <a:fillRect l="-2604" t="-2542" b="-50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6985643" y="4982873"/>
                <a:ext cx="3702613" cy="70788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dirty="0" smtClean="0"/>
                  <a:t>Knows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Computes</m:t>
                    </m:r>
                    <m:sSub>
                      <m:sSubPr>
                        <m:ctrlPr>
                          <a:rPr lang="pt-BR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(35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,59)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45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643" y="4982873"/>
                <a:ext cx="3702613" cy="707886"/>
              </a:xfrm>
              <a:prstGeom prst="rect">
                <a:avLst/>
              </a:prstGeom>
              <a:blipFill rotWithShape="0">
                <a:blip r:embed="rId9"/>
                <a:stretch>
                  <a:fillRect l="-2463" t="-33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2050313" y="4429913"/>
            <a:ext cx="15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Rachael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81" y="3675287"/>
            <a:ext cx="806509" cy="8229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 rot="20520000">
                <a:off x="5222206" y="4539630"/>
                <a:ext cx="1526507" cy="43300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dirty="0"/>
                  <a:t>Sends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20000">
                <a:off x="5222206" y="4539630"/>
                <a:ext cx="1526507" cy="433004"/>
              </a:xfrm>
              <a:prstGeom prst="rect">
                <a:avLst/>
              </a:prstGeom>
              <a:blipFill rotWithShape="0">
                <a:blip r:embed="rId11"/>
                <a:stretch>
                  <a:fillRect l="-3053" b="-47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 rot="20520000">
                <a:off x="5022390" y="5443034"/>
                <a:ext cx="1526075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pPr algn="ctr"/>
                <a:r>
                  <a:rPr lang="en-US" dirty="0"/>
                  <a:t>Sends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20000">
                <a:off x="5022390" y="5443034"/>
                <a:ext cx="1526075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154" b="-101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641843" y="251771"/>
                <a:ext cx="222967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45720" rIns="45720" rtlCol="0">
                <a:spAutoFit/>
              </a:bodyPr>
              <a:lstStyle/>
              <a:p>
                <a:pPr algn="ctr"/>
                <a:r>
                  <a:rPr lang="en-US" b="1" u="sng" dirty="0" smtClean="0"/>
                  <a:t>Public Knowledge: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=59,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843" y="251771"/>
                <a:ext cx="2229676" cy="646331"/>
              </a:xfrm>
              <a:prstGeom prst="rect">
                <a:avLst/>
              </a:prstGeom>
              <a:blipFill rotWithShape="1">
                <a:blip r:embed="rId13"/>
                <a:stretch>
                  <a:fillRect t="-4717" b="-28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6996531" y="4175391"/>
                <a:ext cx="3680838" cy="77630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dirty="0" smtClean="0"/>
                  <a:t>Chooses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 and computes</a:t>
                </a:r>
              </a:p>
              <a:p>
                <a:r>
                  <a:rPr lang="en-US" dirty="0"/>
                  <a:t>Computes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mod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,59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531" y="4175391"/>
                <a:ext cx="3680838" cy="776303"/>
              </a:xfrm>
              <a:prstGeom prst="rect">
                <a:avLst/>
              </a:prstGeom>
              <a:blipFill rotWithShape="0">
                <a:blip r:embed="rId14"/>
                <a:stretch>
                  <a:fillRect l="-2475" t="-38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105754" y="4728001"/>
                <a:ext cx="3646004" cy="136928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dirty="0" smtClean="0"/>
                  <a:t>Knows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Chooses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Computes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mod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,59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35</m:t>
                    </m:r>
                  </m:oMath>
                </a14:m>
                <a:endParaRPr lang="en-US" dirty="0"/>
              </a:p>
              <a:p>
                <a:r>
                  <a:rPr lang="en-US" b="1" dirty="0" smtClean="0"/>
                  <a:t>Computes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od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59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𝟒𝟓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754" y="4728001"/>
                <a:ext cx="3646004" cy="1369286"/>
              </a:xfrm>
              <a:prstGeom prst="rect">
                <a:avLst/>
              </a:prstGeom>
              <a:blipFill rotWithShape="1">
                <a:blip r:embed="rId15"/>
                <a:stretch>
                  <a:fillRect l="-2500" t="-1327" r="-167" b="-53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0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88110" y="3035416"/>
            <a:ext cx="753232" cy="2734091"/>
          </a:xfrm>
          <a:prstGeom prst="rect">
            <a:avLst/>
          </a:prstGeom>
          <a:noFill/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5453537" y="2189665"/>
            <a:ext cx="827196" cy="2532107"/>
          </a:xfrm>
          <a:prstGeom prst="rect">
            <a:avLst/>
          </a:prstGeom>
          <a:noFill/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56925" flipV="1">
            <a:off x="5667912" y="586712"/>
            <a:ext cx="1003313" cy="2779899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44068">
            <a:off x="5590033" y="4549489"/>
            <a:ext cx="1003313" cy="2779899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247847" y="1663989"/>
                <a:ext cx="3503911" cy="69967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/>
                      <m:t>Chooses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59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47" y="1663989"/>
                <a:ext cx="3503911" cy="699679"/>
              </a:xfrm>
              <a:prstGeom prst="rect">
                <a:avLst/>
              </a:prstGeom>
              <a:blipFill rotWithShape="0">
                <a:blip r:embed="rId5"/>
                <a:stretch>
                  <a:fillRect l="-2604" b="-42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050313" y="1318853"/>
            <a:ext cx="15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Moses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010" y="1233192"/>
            <a:ext cx="673007" cy="8229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308" y="539305"/>
            <a:ext cx="864455" cy="82296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019681" y="2092053"/>
            <a:ext cx="15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Fred</a:t>
            </a:r>
            <a:endParaRPr 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7077350" y="2533844"/>
                <a:ext cx="3602574" cy="133876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dirty="0" smtClean="0"/>
                  <a:t>Knows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=7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Chooses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Computes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mod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,59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=49</m:t>
                    </m:r>
                  </m:oMath>
                </a14:m>
                <a:endParaRPr lang="en-US" dirty="0"/>
              </a:p>
              <a:p>
                <a:r>
                  <a:rPr lang="en-US" b="1" dirty="0" smtClean="0"/>
                  <a:t>Computes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od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59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350" y="2533844"/>
                <a:ext cx="3602574" cy="1338764"/>
              </a:xfrm>
              <a:prstGeom prst="rect">
                <a:avLst/>
              </a:prstGeom>
              <a:blipFill rotWithShape="0">
                <a:blip r:embed="rId8"/>
                <a:stretch>
                  <a:fillRect l="-2530" t="-22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5169812" y="3443610"/>
                <a:ext cx="1506854" cy="400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dirty="0"/>
                  <a:t>Sends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49</a:t>
                </a: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812" y="3443610"/>
                <a:ext cx="1506854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2410" t="-5882" r="-2410" b="-147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1247847" y="2413906"/>
                <a:ext cx="3503911" cy="70525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0" rtlCol="0">
                <a:spAutoFit/>
              </a:bodyPr>
              <a:lstStyle/>
              <a:p>
                <a:r>
                  <a:rPr lang="en-US" dirty="0" smtClean="0"/>
                  <a:t>Knows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49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Computes</m:t>
                    </m:r>
                    <m:sSub>
                      <m:sSubPr>
                        <m:ctrlPr>
                          <a:rPr lang="pt-BR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(49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,59)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47" y="2413906"/>
                <a:ext cx="3503911" cy="705258"/>
              </a:xfrm>
              <a:prstGeom prst="rect">
                <a:avLst/>
              </a:prstGeom>
              <a:blipFill rotWithShape="0">
                <a:blip r:embed="rId10"/>
                <a:stretch>
                  <a:fillRect l="-2604" t="-33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7045018" y="4899747"/>
                <a:ext cx="3702613" cy="70788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dirty="0" smtClean="0"/>
                  <a:t>Knows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Computes</m:t>
                    </m:r>
                    <m:sSub>
                      <m:sSubPr>
                        <m:ctrlPr>
                          <a:rPr lang="pt-BR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(35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,59)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45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018" y="4899747"/>
                <a:ext cx="3702613" cy="707886"/>
              </a:xfrm>
              <a:prstGeom prst="rect">
                <a:avLst/>
              </a:prstGeom>
              <a:blipFill rotWithShape="0">
                <a:blip r:embed="rId11"/>
                <a:stretch>
                  <a:fillRect l="-2463" t="-42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2050313" y="4429913"/>
            <a:ext cx="15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Rachael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81" y="3675287"/>
            <a:ext cx="806509" cy="8229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5163526" y="3996909"/>
                <a:ext cx="1526507" cy="43300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dirty="0"/>
                  <a:t>Sends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526" y="3996909"/>
                <a:ext cx="1526507" cy="433004"/>
              </a:xfrm>
              <a:prstGeom prst="rect">
                <a:avLst/>
              </a:prstGeom>
              <a:blipFill rotWithShape="0">
                <a:blip r:embed="rId13"/>
                <a:stretch>
                  <a:fillRect l="-2381" t="-5479" b="-68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5098255" y="6055086"/>
                <a:ext cx="1526075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pPr algn="ctr"/>
                <a:r>
                  <a:rPr lang="en-US" dirty="0"/>
                  <a:t>Sends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255" y="6055086"/>
                <a:ext cx="1526075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791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4641843" y="251771"/>
                <a:ext cx="222967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45720" rIns="45720" rtlCol="0">
                <a:spAutoFit/>
              </a:bodyPr>
              <a:lstStyle/>
              <a:p>
                <a:pPr algn="ctr"/>
                <a:r>
                  <a:rPr lang="en-US" b="1" u="sng" dirty="0" smtClean="0"/>
                  <a:t>Public Knowledge: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=59,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843" y="251771"/>
                <a:ext cx="2229676" cy="646331"/>
              </a:xfrm>
              <a:prstGeom prst="rect">
                <a:avLst/>
              </a:prstGeom>
              <a:blipFill rotWithShape="0">
                <a:blip r:embed="rId15"/>
                <a:stretch>
                  <a:fillRect t="-4717" b="-37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7055906" y="4092265"/>
                <a:ext cx="3680838" cy="77630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dirty="0" smtClean="0"/>
                  <a:t>Chooses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 and computes</a:t>
                </a:r>
              </a:p>
              <a:p>
                <a:r>
                  <a:rPr lang="en-US" dirty="0"/>
                  <a:t>Computes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mod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,59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906" y="4092265"/>
                <a:ext cx="3680838" cy="776303"/>
              </a:xfrm>
              <a:prstGeom prst="rect">
                <a:avLst/>
              </a:prstGeom>
              <a:blipFill rotWithShape="0">
                <a:blip r:embed="rId16"/>
                <a:stretch>
                  <a:fillRect l="-2475" t="-30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1109119" y="4812711"/>
                <a:ext cx="3646004" cy="136928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dirty="0" smtClean="0"/>
                  <a:t>Knows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Chooses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Computes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mod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,59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35</m:t>
                    </m:r>
                  </m:oMath>
                </a14:m>
                <a:endParaRPr lang="en-US" dirty="0"/>
              </a:p>
              <a:p>
                <a:r>
                  <a:rPr lang="en-US" b="1" dirty="0" smtClean="0"/>
                  <a:t>Computes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od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59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𝟒𝟓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119" y="4812711"/>
                <a:ext cx="3646004" cy="1369286"/>
              </a:xfrm>
              <a:prstGeom prst="rect">
                <a:avLst/>
              </a:prstGeom>
              <a:blipFill rotWithShape="0">
                <a:blip r:embed="rId17"/>
                <a:stretch>
                  <a:fillRect l="-2500" t="-13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239891" y="1498037"/>
                <a:ext cx="1435063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pPr algn="ctr"/>
                <a:r>
                  <a:rPr lang="en-US" dirty="0"/>
                  <a:t>Sends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891" y="1498037"/>
                <a:ext cx="1435063" cy="369332"/>
              </a:xfrm>
              <a:prstGeom prst="rect">
                <a:avLst/>
              </a:prstGeom>
              <a:blipFill rotWithShape="0">
                <a:blip r:embed="rId18"/>
                <a:stretch>
                  <a:fillRect t="-806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38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6758</TotalTime>
  <Words>218</Words>
  <Application>Microsoft Office PowerPoint</Application>
  <PresentationFormat>Widescreen</PresentationFormat>
  <Paragraphs>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Moses Marmolejo</dc:creator>
  <cp:lastModifiedBy>Moses Marmolejo</cp:lastModifiedBy>
  <cp:revision>60</cp:revision>
  <dcterms:created xsi:type="dcterms:W3CDTF">2016-10-01T13:16:56Z</dcterms:created>
  <dcterms:modified xsi:type="dcterms:W3CDTF">2016-12-27T23:11:20Z</dcterms:modified>
</cp:coreProperties>
</file>