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6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2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9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45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81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17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54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90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3" autoAdjust="0"/>
    <p:restoredTop sz="94660"/>
  </p:normalViewPr>
  <p:slideViewPr>
    <p:cSldViewPr snapToGrid="0">
      <p:cViewPr>
        <p:scale>
          <a:sx n="142" d="100"/>
          <a:sy n="142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55E7-B27F-4CA6-AC03-73C5C243A19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F61-55B4-4D72-B4EA-F98BDE68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6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55E7-B27F-4CA6-AC03-73C5C243A19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F61-55B4-4D72-B4EA-F98BDE68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3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5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5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55E7-B27F-4CA6-AC03-73C5C243A19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F61-55B4-4D72-B4EA-F98BDE68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5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55E7-B27F-4CA6-AC03-73C5C243A19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F61-55B4-4D72-B4EA-F98BDE68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4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7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55E7-B27F-4CA6-AC03-73C5C243A19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F61-55B4-4D72-B4EA-F98BDE68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8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55E7-B27F-4CA6-AC03-73C5C243A19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F61-55B4-4D72-B4EA-F98BDE68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7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55E7-B27F-4CA6-AC03-73C5C243A19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F61-55B4-4D72-B4EA-F98BDE68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55E7-B27F-4CA6-AC03-73C5C243A19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F61-55B4-4D72-B4EA-F98BDE68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55E7-B27F-4CA6-AC03-73C5C243A19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F61-55B4-4D72-B4EA-F98BDE68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2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0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2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55E7-B27F-4CA6-AC03-73C5C243A19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F61-55B4-4D72-B4EA-F98BDE68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6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0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2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55E7-B27F-4CA6-AC03-73C5C243A19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F61-55B4-4D72-B4EA-F98BDE68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486837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55E7-B27F-4CA6-AC03-73C5C243A19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BF61-55B4-4D72-B4EA-F98BDE68B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C6045916-67B9-4062-8866-2FCEF6CA4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98" y="4087752"/>
            <a:ext cx="3185918" cy="2068778"/>
          </a:xfrm>
          <a:prstGeom prst="rect">
            <a:avLst/>
          </a:prstGeom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AA92A383-F413-4822-A5EA-B315EBEB1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81321" cy="2068778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EB03A2D6-1962-4AAD-A083-1C338FB3F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23" y="0"/>
            <a:ext cx="3181321" cy="2068778"/>
          </a:xfrm>
          <a:prstGeom prst="rect">
            <a:avLst/>
          </a:prstGeom>
        </p:spPr>
      </p:pic>
      <p:pic>
        <p:nvPicPr>
          <p:cNvPr id="13" name="Picture 12" descr="Screen Clipping">
            <a:extLst>
              <a:ext uri="{FF2B5EF4-FFF2-40B4-BE49-F238E27FC236}">
                <a16:creationId xmlns:a16="http://schemas.microsoft.com/office/drawing/2014/main" id="{9D94FD15-E9D7-4284-B147-079DE12E7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41882"/>
            <a:ext cx="3181321" cy="2068778"/>
          </a:xfrm>
          <a:prstGeom prst="rect">
            <a:avLst/>
          </a:prstGeom>
        </p:spPr>
      </p:pic>
      <p:pic>
        <p:nvPicPr>
          <p:cNvPr id="15" name="Picture 14" descr="Screen Clipping">
            <a:extLst>
              <a:ext uri="{FF2B5EF4-FFF2-40B4-BE49-F238E27FC236}">
                <a16:creationId xmlns:a16="http://schemas.microsoft.com/office/drawing/2014/main" id="{D708BBAD-E8E5-4573-A51D-A8E8C51AF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48" y="2048606"/>
            <a:ext cx="3181321" cy="2068778"/>
          </a:xfrm>
          <a:prstGeom prst="rect">
            <a:avLst/>
          </a:prstGeom>
        </p:spPr>
      </p:pic>
      <p:pic>
        <p:nvPicPr>
          <p:cNvPr id="17" name="Picture 16" descr="Screen Clipping">
            <a:extLst>
              <a:ext uri="{FF2B5EF4-FFF2-40B4-BE49-F238E27FC236}">
                <a16:creationId xmlns:a16="http://schemas.microsoft.com/office/drawing/2014/main" id="{729DE907-A33D-478B-9DD3-0CCED23C7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" y="4087752"/>
            <a:ext cx="3181321" cy="20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Lazarus</dc:creator>
  <cp:lastModifiedBy>Jennifer Lazarus</cp:lastModifiedBy>
  <cp:revision>4</cp:revision>
  <dcterms:created xsi:type="dcterms:W3CDTF">2018-05-24T01:55:59Z</dcterms:created>
  <dcterms:modified xsi:type="dcterms:W3CDTF">2018-05-24T02:15:18Z</dcterms:modified>
</cp:coreProperties>
</file>