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60" y="498"/>
      </p:cViewPr>
      <p:guideLst>
        <p:guide orient="horz" pos="11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36227"/>
            <a:ext cx="621792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46474"/>
            <a:ext cx="1645920" cy="312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46474"/>
            <a:ext cx="4815840" cy="312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350347"/>
            <a:ext cx="6217920" cy="72644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550247"/>
            <a:ext cx="6217920" cy="80010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18726"/>
            <a:ext cx="323215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159934"/>
            <a:ext cx="323215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818726"/>
            <a:ext cx="323342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159934"/>
            <a:ext cx="323342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45627"/>
            <a:ext cx="2406650" cy="6197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45627"/>
            <a:ext cx="4089400" cy="31216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65387"/>
            <a:ext cx="2406650" cy="250190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560320"/>
            <a:ext cx="4389120" cy="3022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326813"/>
            <a:ext cx="4389120" cy="219456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862580"/>
            <a:ext cx="4389120" cy="42926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46473"/>
            <a:ext cx="6583680" cy="6096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53441"/>
            <a:ext cx="6583680" cy="2413847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7AB5-9E43-41FE-BCFE-163BF8B46E76}" type="datetimeFigureOut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390054"/>
            <a:ext cx="23164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175796" y="106233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{A, B, C, D, E}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692" y="2989002"/>
            <a:ext cx="186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{2, 1, 5, 4, 3}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3839" y="1062335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{ 1, 2, 3, 4, 5}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21180" y="2967335"/>
            <a:ext cx="212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{B, A, E, D, C}</a:t>
            </a:r>
          </a:p>
        </p:txBody>
      </p:sp>
      <p:cxnSp>
        <p:nvCxnSpPr>
          <p:cNvPr id="41" name="Straight Arrow Connector 40"/>
          <p:cNvCxnSpPr>
            <a:cxnSpLocks/>
            <a:stCxn id="38" idx="3"/>
          </p:cNvCxnSpPr>
          <p:nvPr/>
        </p:nvCxnSpPr>
        <p:spPr>
          <a:xfrm>
            <a:off x="2155396" y="1293168"/>
            <a:ext cx="2889679" cy="2869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7" idx="3"/>
          </p:cNvCxnSpPr>
          <p:nvPr/>
        </p:nvCxnSpPr>
        <p:spPr>
          <a:xfrm>
            <a:off x="2107306" y="3219835"/>
            <a:ext cx="31719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356480" y="1019327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3356480" y="2912057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8" idx="2"/>
            <a:endCxn id="37" idx="0"/>
          </p:cNvCxnSpPr>
          <p:nvPr/>
        </p:nvCxnSpPr>
        <p:spPr>
          <a:xfrm flipH="1">
            <a:off x="1174999" y="1524000"/>
            <a:ext cx="9619" cy="14650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84386" y="1748135"/>
            <a:ext cx="1" cy="12438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6696" y="1910252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</a:rPr>
              <a:t> = (12)(35)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188988" y="2057400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</a:rPr>
              <a:t> = (AB)(CE)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68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Kat Weis</cp:lastModifiedBy>
  <cp:revision>12</cp:revision>
  <dcterms:created xsi:type="dcterms:W3CDTF">2014-05-25T20:46:39Z</dcterms:created>
  <dcterms:modified xsi:type="dcterms:W3CDTF">2018-05-03T03:14:54Z</dcterms:modified>
</cp:coreProperties>
</file>