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00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9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9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5F92-3DAB-44AF-A698-1535361016ED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BFE-7D9B-4EC6-A598-6F7F105122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585860" y="1672099"/>
            <a:ext cx="397264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054" y="113727"/>
            <a:ext cx="6544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Encoded word appears here</a:t>
            </a:r>
            <a:endParaRPr lang="fr-FR" sz="4400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6067" y="3662292"/>
            <a:ext cx="5121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Codeword cycles here</a:t>
            </a:r>
            <a:endParaRPr lang="fr-FR" sz="44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1273068" y="5756335"/>
            <a:ext cx="6883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/>
              <a:t>Uncoded</a:t>
            </a:r>
            <a:r>
              <a:rPr lang="en-US" sz="4400" i="1" dirty="0"/>
              <a:t> bits are loaded here</a:t>
            </a:r>
            <a:endParaRPr lang="fr-FR" sz="4400" i="1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8BE1990-396F-491C-99D1-BA1B6CA7EBD3}"/>
              </a:ext>
            </a:extLst>
          </p:cNvPr>
          <p:cNvSpPr/>
          <p:nvPr/>
        </p:nvSpPr>
        <p:spPr>
          <a:xfrm rot="5400000">
            <a:off x="6997814" y="-1452223"/>
            <a:ext cx="284604" cy="511256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110A3-2919-4585-8353-FC61F3E06037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F765B-DBF3-4E71-AB64-648FB35017A2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1</a:t>
            </a:r>
          </a:p>
        </p:txBody>
      </p:sp>
    </p:spTree>
    <p:extLst>
      <p:ext uri="{BB962C8B-B14F-4D97-AF65-F5344CB8AC3E}">
        <p14:creationId xmlns:p14="http://schemas.microsoft.com/office/powerpoint/2010/main" val="374660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619524" y="1672099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EAED57-5178-41A2-90C7-C527359EEDF7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8254B-642A-4BF9-B99C-B85471CC9035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619524" y="1672099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6E3EE-CDBF-4197-B5B0-2B102865BE0C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2CC563-67F4-4BD3-8D2A-DCF7A08A8576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4800" dirty="0"/>
              <a:t>0</a:t>
            </a:r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619524" y="1672099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A52345-0655-4109-BD76-090503C41849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F7A557-0663-41CD-9239-9D6A2416E59E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63588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  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4800" dirty="0"/>
              <a:t>1</a:t>
            </a:r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619524" y="1672099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BC5989-CF07-4DAE-9FEC-AA27461D0FD5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CAF150-D83C-4230-A583-5B52CB5313A7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2" idx="0"/>
            <a:endCxn id="9" idx="2"/>
          </p:cNvCxnSpPr>
          <p:nvPr/>
        </p:nvCxnSpPr>
        <p:spPr>
          <a:xfrm flipV="1">
            <a:off x="8477288" y="443711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29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87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361164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228662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9058376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arrow"/>
            <a:tailEnd type="none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19228" y="3606116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8662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8376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9919228" y="5694348"/>
            <a:ext cx="497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cxnSp>
        <p:nvCxnSpPr>
          <p:cNvPr id="16" name="Straight Arrow Connector 15"/>
          <p:cNvCxnSpPr>
            <a:stCxn id="11" idx="1"/>
            <a:endCxn id="10" idx="3"/>
          </p:cNvCxnSpPr>
          <p:nvPr/>
        </p:nvCxnSpPr>
        <p:spPr>
          <a:xfrm flipH="1">
            <a:off x="9555628" y="4021614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29316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61660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7028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01124" y="4018067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6" idx="2"/>
          </p:cNvCxnSpPr>
          <p:nvPr/>
        </p:nvCxnSpPr>
        <p:spPr>
          <a:xfrm rot="5400000">
            <a:off x="8024726" y="2293984"/>
            <a:ext cx="12700" cy="428625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Summing Junction 22"/>
          <p:cNvSpPr/>
          <p:nvPr/>
        </p:nvSpPr>
        <p:spPr>
          <a:xfrm>
            <a:off x="8261264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Summing Junction 23"/>
          <p:cNvSpPr/>
          <p:nvPr/>
        </p:nvSpPr>
        <p:spPr>
          <a:xfrm>
            <a:off x="9090978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owchart: Summing Junction 24"/>
          <p:cNvSpPr/>
          <p:nvPr/>
        </p:nvSpPr>
        <p:spPr>
          <a:xfrm>
            <a:off x="9951830" y="493826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Or 25"/>
          <p:cNvSpPr/>
          <p:nvPr/>
        </p:nvSpPr>
        <p:spPr>
          <a:xfrm>
            <a:off x="9048328" y="2598003"/>
            <a:ext cx="504056" cy="50405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469686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6776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5060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2558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  <a:endParaRPr lang="fr-FR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8122272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  <a:headEnd type="none"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  <a:endParaRPr lang="fr-FR" sz="4800" dirty="0"/>
          </a:p>
        </p:txBody>
      </p:sp>
      <p:sp>
        <p:nvSpPr>
          <p:cNvPr id="32" name="TextBox 31"/>
          <p:cNvSpPr txBox="1"/>
          <p:nvPr/>
        </p:nvSpPr>
        <p:spPr>
          <a:xfrm>
            <a:off x="8983124" y="1256601"/>
            <a:ext cx="497252" cy="830997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sz="4800" dirty="0"/>
              <a:t>1</a:t>
            </a:r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>
            <a:off x="8619524" y="1672099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793212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925556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200924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65020" y="1668552"/>
            <a:ext cx="36360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24288" y="389239"/>
            <a:ext cx="5717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Complete encoded word</a:t>
            </a:r>
            <a:endParaRPr lang="fr-FR" sz="4400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313500" y="443638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Summing Junction 43"/>
          <p:cNvSpPr/>
          <p:nvPr/>
        </p:nvSpPr>
        <p:spPr>
          <a:xfrm>
            <a:off x="9097476" y="493753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0166166" y="4424953"/>
            <a:ext cx="0" cy="1257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Summing Junction 45"/>
          <p:cNvSpPr/>
          <p:nvPr/>
        </p:nvSpPr>
        <p:spPr>
          <a:xfrm>
            <a:off x="9950142" y="4926103"/>
            <a:ext cx="432048" cy="432048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/>
          <p:cNvCxnSpPr>
            <a:endCxn id="26" idx="3"/>
          </p:cNvCxnSpPr>
          <p:nvPr/>
        </p:nvCxnSpPr>
        <p:spPr>
          <a:xfrm flipV="1">
            <a:off x="8503245" y="3028242"/>
            <a:ext cx="618901" cy="577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  <a:endCxn id="26" idx="4"/>
          </p:cNvCxnSpPr>
          <p:nvPr/>
        </p:nvCxnSpPr>
        <p:spPr>
          <a:xfrm flipH="1" flipV="1">
            <a:off x="9300356" y="3102059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6" idx="5"/>
          </p:cNvCxnSpPr>
          <p:nvPr/>
        </p:nvCxnSpPr>
        <p:spPr>
          <a:xfrm flipH="1" flipV="1">
            <a:off x="9478567" y="3028243"/>
            <a:ext cx="687054" cy="5817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9287212" y="2097836"/>
            <a:ext cx="664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BCD6DC-D37F-4515-9F74-63E4974C2753}"/>
              </a:ext>
            </a:extLst>
          </p:cNvPr>
          <p:cNvSpPr txBox="1"/>
          <p:nvPr/>
        </p:nvSpPr>
        <p:spPr>
          <a:xfrm>
            <a:off x="649511" y="2357309"/>
            <a:ext cx="306846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tick 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FD001F-0F86-4446-A2DF-2DC454CFB213}"/>
              </a:ext>
            </a:extLst>
          </p:cNvPr>
          <p:cNvSpPr/>
          <p:nvPr/>
        </p:nvSpPr>
        <p:spPr>
          <a:xfrm>
            <a:off x="456067" y="185735"/>
            <a:ext cx="10104429" cy="6555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123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Jennifer Lazarus</cp:lastModifiedBy>
  <cp:revision>10</cp:revision>
  <dcterms:created xsi:type="dcterms:W3CDTF">2013-11-26T18:50:14Z</dcterms:created>
  <dcterms:modified xsi:type="dcterms:W3CDTF">2018-05-24T02:06:43Z</dcterms:modified>
</cp:coreProperties>
</file>