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CBA4D-87FC-47E7-9F20-6159401E4CC9}">
          <p14:sldIdLst>
            <p14:sldId id="256"/>
          </p14:sldIdLst>
        </p14:section>
        <p14:section name="Untitled Section" id="{08AABE83-03FA-40E3-8BBD-78279BF5DB39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09" autoAdjust="0"/>
  </p:normalViewPr>
  <p:slideViewPr>
    <p:cSldViewPr>
      <p:cViewPr>
        <p:scale>
          <a:sx n="124" d="100"/>
          <a:sy n="124" d="100"/>
        </p:scale>
        <p:origin x="-20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0FC21-1651-4E48-94E0-7E75C8D91066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4437-28D4-405E-AD60-602DED2F36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35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7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4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5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4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9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52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4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85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9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7842-F4A1-4F96-B241-E37511E69953}" type="datetimeFigureOut">
              <a:rPr lang="fr-FR" smtClean="0"/>
              <a:t>05/03/2014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F98F-2BC9-4C16-B05C-B26AC33747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74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2748930" cy="294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547664" y="495336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</a:rPr>
              <a:t>(a)</a:t>
            </a:r>
            <a:endParaRPr lang="fr-FR" sz="2000" dirty="0">
              <a:latin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0" y="2688223"/>
            <a:ext cx="3544798" cy="167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985017" y="495336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</a:rPr>
              <a:t>(b)</a:t>
            </a:r>
            <a:endParaRPr lang="fr-FR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6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7812" y="2670592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4906" y="32281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812" y="3769876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9330" y="322810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urved Connector 13"/>
          <p:cNvCxnSpPr>
            <a:stCxn id="8" idx="0"/>
            <a:endCxn id="3" idx="3"/>
          </p:cNvCxnSpPr>
          <p:nvPr/>
        </p:nvCxnSpPr>
        <p:spPr>
          <a:xfrm rot="16200000" flipV="1">
            <a:off x="4297363" y="2886854"/>
            <a:ext cx="295900" cy="386595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3" idx="1"/>
            <a:endCxn id="10" idx="0"/>
          </p:cNvCxnSpPr>
          <p:nvPr/>
        </p:nvCxnSpPr>
        <p:spPr>
          <a:xfrm rot="10800000" flipV="1">
            <a:off x="3564256" y="2932202"/>
            <a:ext cx="323556" cy="295900"/>
          </a:xfrm>
          <a:prstGeom prst="curvedConnector2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2"/>
            <a:endCxn id="9" idx="1"/>
          </p:cNvCxnSpPr>
          <p:nvPr/>
        </p:nvCxnSpPr>
        <p:spPr>
          <a:xfrm rot="16200000" flipH="1">
            <a:off x="3616730" y="3760403"/>
            <a:ext cx="218609" cy="323556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3"/>
            <a:endCxn id="8" idx="2"/>
          </p:cNvCxnSpPr>
          <p:nvPr/>
        </p:nvCxnSpPr>
        <p:spPr>
          <a:xfrm flipV="1">
            <a:off x="4252015" y="3751322"/>
            <a:ext cx="386595" cy="280164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9786" y="2670592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5659" y="322810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9786" y="3769876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3228102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urved Connector 28"/>
          <p:cNvCxnSpPr>
            <a:stCxn id="26" idx="0"/>
            <a:endCxn id="25" idx="3"/>
          </p:cNvCxnSpPr>
          <p:nvPr/>
        </p:nvCxnSpPr>
        <p:spPr>
          <a:xfrm rot="16200000" flipV="1">
            <a:off x="6639337" y="2886854"/>
            <a:ext cx="295900" cy="386595"/>
          </a:xfrm>
          <a:prstGeom prst="curvedConnector2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5" idx="1"/>
            <a:endCxn id="28" idx="0"/>
          </p:cNvCxnSpPr>
          <p:nvPr/>
        </p:nvCxnSpPr>
        <p:spPr>
          <a:xfrm rot="10800000" flipV="1">
            <a:off x="5906230" y="2932202"/>
            <a:ext cx="323556" cy="295900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8" idx="2"/>
            <a:endCxn id="27" idx="1"/>
          </p:cNvCxnSpPr>
          <p:nvPr/>
        </p:nvCxnSpPr>
        <p:spPr>
          <a:xfrm rot="16200000" flipH="1">
            <a:off x="5927926" y="3729626"/>
            <a:ext cx="280164" cy="323556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7" idx="3"/>
            <a:endCxn id="26" idx="2"/>
          </p:cNvCxnSpPr>
          <p:nvPr/>
        </p:nvCxnSpPr>
        <p:spPr>
          <a:xfrm flipV="1">
            <a:off x="6593989" y="3812877"/>
            <a:ext cx="386595" cy="218609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 flipV="1">
            <a:off x="5237028" y="1861333"/>
            <a:ext cx="12700" cy="2016224"/>
          </a:xfrm>
          <a:prstGeom prst="curvedConnector3">
            <a:avLst>
              <a:gd name="adj1" fmla="val 1800000"/>
            </a:avLst>
          </a:prstGeom>
          <a:ln w="412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64304" y="4758824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20177" y="531633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64304" y="5858108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78293" y="5316334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Curved Connector 60"/>
          <p:cNvCxnSpPr>
            <a:stCxn id="56" idx="1"/>
            <a:endCxn id="59" idx="0"/>
          </p:cNvCxnSpPr>
          <p:nvPr/>
        </p:nvCxnSpPr>
        <p:spPr>
          <a:xfrm rot="10800000" flipV="1">
            <a:off x="5673220" y="5020434"/>
            <a:ext cx="391085" cy="295900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9" idx="2"/>
            <a:endCxn id="58" idx="1"/>
          </p:cNvCxnSpPr>
          <p:nvPr/>
        </p:nvCxnSpPr>
        <p:spPr>
          <a:xfrm rot="16200000" flipH="1">
            <a:off x="5759457" y="5814870"/>
            <a:ext cx="218609" cy="391085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8" idx="3"/>
            <a:endCxn id="57" idx="2"/>
          </p:cNvCxnSpPr>
          <p:nvPr/>
        </p:nvCxnSpPr>
        <p:spPr>
          <a:xfrm flipV="1">
            <a:off x="6428507" y="5901109"/>
            <a:ext cx="386595" cy="218609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7" idx="0"/>
            <a:endCxn id="59" idx="0"/>
          </p:cNvCxnSpPr>
          <p:nvPr/>
        </p:nvCxnSpPr>
        <p:spPr>
          <a:xfrm rot="16200000" flipV="1">
            <a:off x="6244161" y="4745392"/>
            <a:ext cx="12700" cy="1141883"/>
          </a:xfrm>
          <a:prstGeom prst="curvedConnector3">
            <a:avLst>
              <a:gd name="adj1" fmla="val 5039984"/>
            </a:avLst>
          </a:prstGeom>
          <a:ln w="412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16200000" flipV="1">
            <a:off x="6448142" y="4986248"/>
            <a:ext cx="295900" cy="386595"/>
          </a:xfrm>
          <a:prstGeom prst="curvedConnector2">
            <a:avLst/>
          </a:prstGeom>
          <a:ln w="63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0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5424" y="1988840"/>
            <a:ext cx="4187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2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01168" y="1530413"/>
            <a:ext cx="41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5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3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2</a:t>
            </a:r>
            <a:endParaRPr lang="en-US" sz="3600" dirty="0" smtClean="0"/>
          </a:p>
        </p:txBody>
      </p:sp>
      <p:sp>
        <p:nvSpPr>
          <p:cNvPr id="8" name="Arc 7"/>
          <p:cNvSpPr/>
          <p:nvPr/>
        </p:nvSpPr>
        <p:spPr>
          <a:xfrm rot="13065467">
            <a:off x="5266441" y="2337973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3065467">
            <a:off x="5223623" y="3202069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2211274">
            <a:off x="3923260" y="2325338"/>
            <a:ext cx="1921430" cy="2399184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3065467">
            <a:off x="2919367" y="1927739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3065467">
            <a:off x="2919367" y="2770021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3065467">
            <a:off x="2925609" y="3606685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2086458">
            <a:off x="896199" y="1790201"/>
            <a:ext cx="2739179" cy="3701421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66968" y="2803438"/>
            <a:ext cx="418704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1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5683300" y="2492896"/>
            <a:ext cx="1683668" cy="72927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344743" y="3328712"/>
            <a:ext cx="1978740" cy="1245451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1" idx="3"/>
          </p:cNvCxnSpPr>
          <p:nvPr/>
        </p:nvCxnSpPr>
        <p:spPr>
          <a:xfrm flipH="1">
            <a:off x="1187624" y="2060850"/>
            <a:ext cx="1813545" cy="1282831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8920" y="2924944"/>
            <a:ext cx="418704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290996" y="4664052"/>
            <a:ext cx="433132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ym typeface="Symbol"/>
              </a:rPr>
              <a:t>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64660" y="4705153"/>
            <a:ext cx="494046" cy="914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ym typeface="Symbol"/>
              </a:rPr>
              <a:t>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3532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/>
          <p:cNvSpPr/>
          <p:nvPr/>
        </p:nvSpPr>
        <p:spPr>
          <a:xfrm rot="2086458">
            <a:off x="896199" y="1791380"/>
            <a:ext cx="2739179" cy="3701421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05424" y="1923797"/>
            <a:ext cx="4187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1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2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001168" y="1531592"/>
            <a:ext cx="418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5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3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2</a:t>
            </a:r>
            <a:endParaRPr lang="en-US" sz="3600" dirty="0" smtClean="0"/>
          </a:p>
        </p:txBody>
      </p:sp>
      <p:sp>
        <p:nvSpPr>
          <p:cNvPr id="8" name="Arc 7"/>
          <p:cNvSpPr/>
          <p:nvPr/>
        </p:nvSpPr>
        <p:spPr>
          <a:xfrm rot="13065467">
            <a:off x="5266441" y="2272930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3065467">
            <a:off x="5223623" y="3137026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2211274">
            <a:off x="3923260" y="2205486"/>
            <a:ext cx="1921430" cy="2399184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3065467">
            <a:off x="2919367" y="1928918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3065467">
            <a:off x="2919367" y="2771200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3065467">
            <a:off x="2925609" y="3607864"/>
            <a:ext cx="850752" cy="1008112"/>
          </a:xfrm>
          <a:prstGeom prst="arc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366968" y="2420888"/>
            <a:ext cx="418704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68920" y="2926123"/>
            <a:ext cx="418704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3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290996" y="4664052"/>
            <a:ext cx="433132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ym typeface="Symbol"/>
              </a:rPr>
              <a:t></a:t>
            </a:r>
            <a:endParaRPr lang="en-US" sz="4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64660" y="4705153"/>
            <a:ext cx="494046" cy="9149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sym typeface="Symbol"/>
              </a:rPr>
              <a:t></a:t>
            </a:r>
            <a:endParaRPr lang="en-US" sz="4000" dirty="0"/>
          </a:p>
        </p:txBody>
      </p:sp>
      <p:cxnSp>
        <p:nvCxnSpPr>
          <p:cNvPr id="30" name="Straight Arrow Connector 29"/>
          <p:cNvCxnSpPr>
            <a:endCxn id="21" idx="3"/>
          </p:cNvCxnSpPr>
          <p:nvPr/>
        </p:nvCxnSpPr>
        <p:spPr>
          <a:xfrm flipH="1" flipV="1">
            <a:off x="1187624" y="3344860"/>
            <a:ext cx="1875335" cy="418736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344743" y="2852936"/>
            <a:ext cx="4022225" cy="73187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8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6" y="-17108"/>
            <a:ext cx="382499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68" y="3789040"/>
            <a:ext cx="382452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110560" y="5629919"/>
            <a:ext cx="341760" cy="60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ym typeface="Symbol"/>
              </a:rPr>
              <a:t>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5886271" y="5640650"/>
            <a:ext cx="370614" cy="585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ym typeface="Symbol"/>
              </a:rPr>
              <a:t></a:t>
            </a:r>
            <a:endParaRPr lang="en-US" sz="2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68" y="260648"/>
            <a:ext cx="382452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68" y="1960240"/>
            <a:ext cx="382452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9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42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</dc:creator>
  <cp:lastModifiedBy>user</cp:lastModifiedBy>
  <cp:revision>16</cp:revision>
  <dcterms:created xsi:type="dcterms:W3CDTF">2014-01-12T08:43:27Z</dcterms:created>
  <dcterms:modified xsi:type="dcterms:W3CDTF">2014-03-06T22:47:36Z</dcterms:modified>
</cp:coreProperties>
</file>