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50" d="100"/>
          <a:sy n="150" d="100"/>
        </p:scale>
        <p:origin x="-24" y="10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2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57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2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04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19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3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1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3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2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8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05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7AB5-9E43-41FE-BCFE-163BF8B46E76}" type="datetimeFigureOut">
              <a:rPr lang="en-US" smtClean="0"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9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0125" y="172136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</a:rPr>
              <a:t>Polynomials</a:t>
            </a:r>
            <a:endParaRPr lang="en-US" b="1" dirty="0" smtClean="0"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7982" y="3961884"/>
            <a:ext cx="1175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Times New Roman" panose="02020603050405020304" pitchFamily="18" charset="0"/>
              </a:rPr>
              <a:t>p(x)q(x)</a:t>
            </a:r>
            <a:endParaRPr 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1039" y="2057400"/>
            <a:ext cx="1329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</a:rPr>
              <a:t>p</a:t>
            </a:r>
            <a:r>
              <a:rPr lang="en-US" sz="2400" i="1" dirty="0" smtClean="0">
                <a:latin typeface="Times New Roman" panose="02020603050405020304" pitchFamily="18" charset="0"/>
              </a:rPr>
              <a:t>(x), q(x)</a:t>
            </a:r>
            <a:endParaRPr 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22255" y="1739900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</a:rPr>
              <a:t>Matrices </a:t>
            </a:r>
            <a:endParaRPr lang="en-US" b="1" dirty="0" smtClean="0">
              <a:latin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7" idx="3"/>
            <a:endCxn id="2" idx="1"/>
          </p:cNvCxnSpPr>
          <p:nvPr/>
        </p:nvCxnSpPr>
        <p:spPr>
          <a:xfrm flipV="1">
            <a:off x="2000249" y="2287548"/>
            <a:ext cx="4356101" cy="68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23" idx="1"/>
          </p:cNvCxnSpPr>
          <p:nvPr/>
        </p:nvCxnSpPr>
        <p:spPr>
          <a:xfrm flipV="1">
            <a:off x="1923305" y="4192716"/>
            <a:ext cx="4583643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683424" y="1906032"/>
            <a:ext cx="2164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“Translate” </a:t>
            </a:r>
            <a:r>
              <a:rPr lang="en-US" dirty="0" smtClean="0">
                <a:latin typeface="Times New Roman" panose="02020603050405020304" pitchFamily="18" charset="0"/>
              </a:rPr>
              <a:t>to Matrix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2819400" y="3745468"/>
            <a:ext cx="2164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“Translate” </a:t>
            </a:r>
            <a:r>
              <a:rPr lang="en-US" dirty="0" smtClean="0">
                <a:latin typeface="Times New Roman" panose="02020603050405020304" pitchFamily="18" charset="0"/>
              </a:rPr>
              <a:t>to Matrix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2"/>
            <a:endCxn id="6" idx="0"/>
          </p:cNvCxnSpPr>
          <p:nvPr/>
        </p:nvCxnSpPr>
        <p:spPr>
          <a:xfrm>
            <a:off x="1335644" y="2519065"/>
            <a:ext cx="0" cy="144281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781799" y="2743200"/>
            <a:ext cx="1" cy="124387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0" y="3011268"/>
            <a:ext cx="14373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Multiply Polynomials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5828799" y="2917308"/>
            <a:ext cx="986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Multiply matrices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356350" y="2102882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350" y="2102882"/>
                <a:ext cx="9144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6506948" y="4008050"/>
                <a:ext cx="5799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948" y="4008050"/>
                <a:ext cx="57992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87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26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Johnny</cp:lastModifiedBy>
  <cp:revision>6</cp:revision>
  <dcterms:created xsi:type="dcterms:W3CDTF">2014-05-25T20:46:39Z</dcterms:created>
  <dcterms:modified xsi:type="dcterms:W3CDTF">2014-05-28T20:54:14Z</dcterms:modified>
</cp:coreProperties>
</file>