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D447-43A4-43DF-A948-B1045D87685D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84F28-D9FB-4B24-88F7-569E7D98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38600" y="152400"/>
            <a:ext cx="76200" cy="617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57200" y="3352800"/>
            <a:ext cx="746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>
            <a:off x="5274564" y="4533900"/>
            <a:ext cx="236220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114800" y="5696712"/>
            <a:ext cx="236220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895088" y="2848621"/>
                <a:ext cx="802014" cy="56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088" y="2848621"/>
                <a:ext cx="802014" cy="565155"/>
              </a:xfrm>
              <a:prstGeom prst="rect">
                <a:avLst/>
              </a:prstGeom>
              <a:blipFill rotWithShape="1">
                <a:blip r:embed="rId2"/>
                <a:stretch>
                  <a:fillRect l="-15152"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77000" y="4038600"/>
                <a:ext cx="912622" cy="56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-3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038600"/>
                <a:ext cx="912622" cy="565155"/>
              </a:xfrm>
              <a:prstGeom prst="rect">
                <a:avLst/>
              </a:prstGeom>
              <a:blipFill rotWithShape="1">
                <a:blip r:embed="rId3"/>
                <a:stretch>
                  <a:fillRect l="-14094" t="-217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H="1" flipV="1">
            <a:off x="4076700" y="3352800"/>
            <a:ext cx="2378965" cy="2343912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3648456" y="2895600"/>
            <a:ext cx="914400" cy="914400"/>
          </a:xfrm>
          <a:prstGeom prst="arc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6200000">
            <a:off x="3612596" y="2895600"/>
            <a:ext cx="914400" cy="914400"/>
          </a:xfrm>
          <a:prstGeom prst="arc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10800000">
            <a:off x="3599689" y="2895600"/>
            <a:ext cx="914400" cy="914400"/>
          </a:xfrm>
          <a:prstGeom prst="arc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8147592">
            <a:off x="3617960" y="2901712"/>
            <a:ext cx="914400" cy="914400"/>
          </a:xfrm>
          <a:prstGeom prst="arc">
            <a:avLst/>
          </a:prstGeom>
          <a:ln w="22225">
            <a:solidFill>
              <a:schemeClr val="tx1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98520" y="271576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/>
              </a:rPr>
              <a:t>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238472" y="404878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sym typeface="Symbol"/>
              </a:rPr>
              <a:t>r</a:t>
            </a:r>
            <a:endParaRPr lang="en-US" sz="28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4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Estherworld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Thron</dc:creator>
  <cp:lastModifiedBy>Chris Thron</cp:lastModifiedBy>
  <cp:revision>2</cp:revision>
  <dcterms:created xsi:type="dcterms:W3CDTF">2012-05-15T23:11:48Z</dcterms:created>
  <dcterms:modified xsi:type="dcterms:W3CDTF">2012-05-15T23:28:16Z</dcterms:modified>
</cp:coreProperties>
</file>