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1074" y="27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32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19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6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0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2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85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6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70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5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8330E-9FC5-496D-88BD-B17BB0077CDE}" type="datetimeFigureOut">
              <a:rPr lang="fr-FR" smtClean="0"/>
              <a:t>27/11/2013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D0CD-2AE3-45DF-B6C1-1F41103A724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28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21808" y="3861048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47282" y="3007000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7914" y="3857060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7282" y="3012304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87914" y="3023108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57330" y="3854711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7914" y="2132856"/>
            <a:ext cx="4171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20311" y="4705048"/>
            <a:ext cx="23117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607688" y="2420888"/>
            <a:ext cx="2575" cy="23025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71816" y="466652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(0,0)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42946" y="469575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(0,1)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5254" y="386104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(1,1)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2898" y="384246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(0,2)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5254" y="46740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(1,0)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7952" y="297518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(2,2)</a:t>
            </a:r>
            <a:endParaRPr lang="fr-FR" dirty="0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60032" y="450912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</a:rPr>
              <a:t> values</a:t>
            </a:r>
            <a:endParaRPr lang="fr-FR" i="1" dirty="0"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9672" y="327569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j</a:t>
            </a:r>
            <a:r>
              <a:rPr lang="en-US" dirty="0" smtClean="0">
                <a:latin typeface="Times New Roman" panose="02020603050405020304" pitchFamily="18" charset="0"/>
              </a:rPr>
              <a:t> values</a:t>
            </a:r>
            <a:endParaRPr lang="fr-FR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2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</dc:creator>
  <cp:lastModifiedBy>Clarence</cp:lastModifiedBy>
  <cp:revision>2</cp:revision>
  <dcterms:created xsi:type="dcterms:W3CDTF">2013-11-27T04:07:36Z</dcterms:created>
  <dcterms:modified xsi:type="dcterms:W3CDTF">2013-11-27T04:20:43Z</dcterms:modified>
</cp:coreProperties>
</file>