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630" y="825"/>
      </p:cViewPr>
      <p:guideLst>
        <p:guide orient="horz" pos="115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36227"/>
            <a:ext cx="6217920" cy="784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072640"/>
            <a:ext cx="512064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2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46474"/>
            <a:ext cx="1645920" cy="3120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46474"/>
            <a:ext cx="4815840" cy="3120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2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4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350347"/>
            <a:ext cx="6217920" cy="72644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550247"/>
            <a:ext cx="6217920" cy="80010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853441"/>
            <a:ext cx="3230880" cy="241384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853441"/>
            <a:ext cx="3230880" cy="241384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3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18726"/>
            <a:ext cx="3232150" cy="34120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159934"/>
            <a:ext cx="3232150" cy="210735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818726"/>
            <a:ext cx="3233420" cy="34120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159934"/>
            <a:ext cx="3233420" cy="210735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61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2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145627"/>
            <a:ext cx="2406650" cy="6197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45627"/>
            <a:ext cx="4089400" cy="312166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765387"/>
            <a:ext cx="2406650" cy="250190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8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2560320"/>
            <a:ext cx="4389120" cy="3022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326813"/>
            <a:ext cx="4389120" cy="219456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2862580"/>
            <a:ext cx="4389120" cy="42926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5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46473"/>
            <a:ext cx="6583680" cy="6096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853441"/>
            <a:ext cx="6583680" cy="2413847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3390054"/>
            <a:ext cx="17068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7AB5-9E43-41FE-BCFE-163BF8B46E76}" type="datetimeFigureOut">
              <a:rPr lang="en-US" smtClean="0"/>
              <a:t>4/13/18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3390054"/>
            <a:ext cx="23164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3390054"/>
            <a:ext cx="1706880" cy="194733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7406-9810-40D2-84E5-9BA951513C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9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52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4800" y="300335"/>
            <a:ext cx="11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Complex 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numbers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35160" y="1256524"/>
            <a:ext cx="3103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</a:rPr>
              <a:t>a+2</a:t>
            </a:r>
            <a:r>
              <a:rPr lang="en-US" sz="2400" dirty="0">
                <a:latin typeface="Times New Roman" panose="02020603050405020304" pitchFamily="18" charset="0"/>
              </a:rPr>
              <a:t>,</a:t>
            </a:r>
            <a:r>
              <a:rPr lang="en-US" sz="2400" i="1" dirty="0">
                <a:latin typeface="Times New Roman" panose="02020603050405020304" pitchFamily="18" charset="0"/>
              </a:rPr>
              <a:t>b+2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</a:rPr>
              <a:t> , 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</a:rPr>
              <a:t>c+2,d+2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50658" y="2967335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</a:rPr>
              <a:t>a</a:t>
            </a:r>
            <a:r>
              <a:rPr lang="en-US" sz="2400" dirty="0" err="1">
                <a:latin typeface="Times New Roman" panose="02020603050405020304" pitchFamily="18" charset="0"/>
              </a:rPr>
              <a:t>+</a:t>
            </a:r>
            <a:r>
              <a:rPr lang="en-US" sz="2400" i="1" dirty="0" err="1">
                <a:latin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</a:rPr>
              <a:t>) + (</a:t>
            </a:r>
            <a:r>
              <a:rPr lang="en-US" sz="2400" i="1" dirty="0" err="1">
                <a:latin typeface="Times New Roman" panose="02020603050405020304" pitchFamily="18" charset="0"/>
              </a:rPr>
              <a:t>b</a:t>
            </a:r>
            <a:r>
              <a:rPr lang="en-US" sz="2400" dirty="0" err="1">
                <a:latin typeface="Times New Roman" panose="02020603050405020304" pitchFamily="18" charset="0"/>
              </a:rPr>
              <a:t>+</a:t>
            </a:r>
            <a:r>
              <a:rPr lang="en-US" sz="2400" i="1" dirty="0" err="1">
                <a:latin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  <a:r>
              <a:rPr lang="en-US" sz="2400" i="1" dirty="0" err="1">
                <a:latin typeface="Times New Roman" panose="02020603050405020304" pitchFamily="18" charset="0"/>
              </a:rPr>
              <a:t>i</a:t>
            </a:r>
            <a:endParaRPr lang="en-US" sz="2400" i="1" dirty="0">
              <a:latin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13839" y="1062335"/>
            <a:ext cx="1422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</a:rPr>
              <a:t>z = a+bi, </a:t>
            </a:r>
          </a:p>
          <a:p>
            <a:r>
              <a:rPr lang="en-US" sz="2400" i="1" dirty="0">
                <a:latin typeface="Times New Roman" panose="02020603050405020304" pitchFamily="18" charset="0"/>
              </a:rPr>
              <a:t>w = c+di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166955" y="599322"/>
            <a:ext cx="1584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</a:rPr>
              <a:t>Ordered pairs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84321" y="2449394"/>
            <a:ext cx="2247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</a:rPr>
              <a:t>+</a:t>
            </a:r>
            <a:r>
              <a:rPr lang="en-US" sz="2400" i="1" dirty="0">
                <a:latin typeface="Times New Roman" panose="02020603050405020304" pitchFamily="18" charset="0"/>
              </a:rPr>
              <a:t>c+4, b+d+4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</a:rPr>
              <a:t>≠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</a:rPr>
              <a:t>+</a:t>
            </a:r>
            <a:r>
              <a:rPr lang="en-US" sz="2400" i="1" dirty="0">
                <a:latin typeface="Times New Roman" panose="02020603050405020304" pitchFamily="18" charset="0"/>
              </a:rPr>
              <a:t>c+2, b+d+2</a:t>
            </a:r>
            <a:r>
              <a:rPr lang="en-US" sz="2400" dirty="0"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41" name="Straight Arrow Connector 40"/>
          <p:cNvCxnSpPr>
            <a:cxnSpLocks/>
            <a:stCxn id="38" idx="3"/>
          </p:cNvCxnSpPr>
          <p:nvPr/>
        </p:nvCxnSpPr>
        <p:spPr>
          <a:xfrm flipV="1">
            <a:off x="1636023" y="1477833"/>
            <a:ext cx="279605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stCxn id="37" idx="3"/>
          </p:cNvCxnSpPr>
          <p:nvPr/>
        </p:nvCxnSpPr>
        <p:spPr>
          <a:xfrm flipV="1">
            <a:off x="1900517" y="3198167"/>
            <a:ext cx="2595283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718003" y="1085839"/>
            <a:ext cx="271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“Translate” from </a:t>
            </a:r>
            <a:r>
              <a:rPr lang="en-US" b="1" dirty="0">
                <a:latin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sym typeface="Symbol"/>
              </a:rPr>
              <a:t></a:t>
            </a:r>
            <a:r>
              <a:rPr lang="en-US" b="1" dirty="0">
                <a:latin typeface="Times New Roman" panose="02020603050405020304" pitchFamily="18" charset="0"/>
                <a:sym typeface="Symbol"/>
              </a:rPr>
              <a:t>R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2362200" y="2750403"/>
            <a:ext cx="2726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“Translate” from </a:t>
            </a:r>
            <a:r>
              <a:rPr lang="en-US" b="1" dirty="0">
                <a:latin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sym typeface="Symbol"/>
              </a:rPr>
              <a:t></a:t>
            </a:r>
            <a:r>
              <a:rPr lang="en-US" b="1" dirty="0">
                <a:latin typeface="Times New Roman" panose="02020603050405020304" pitchFamily="18" charset="0"/>
                <a:sym typeface="Symbol"/>
              </a:rPr>
              <a:t>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8" idx="2"/>
            <a:endCxn id="37" idx="0"/>
          </p:cNvCxnSpPr>
          <p:nvPr/>
        </p:nvCxnSpPr>
        <p:spPr>
          <a:xfrm flipH="1">
            <a:off x="924930" y="1893332"/>
            <a:ext cx="1" cy="107400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6184388" y="1748135"/>
            <a:ext cx="0" cy="61406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-76200" y="2016204"/>
            <a:ext cx="1063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Addition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</a:rPr>
              <a:t>C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5052175" y="1918057"/>
            <a:ext cx="10631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Addition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sym typeface="Symbol"/>
              </a:rPr>
              <a:t></a:t>
            </a:r>
            <a:r>
              <a:rPr lang="en-US" b="1" dirty="0">
                <a:latin typeface="Times New Roman" panose="02020603050405020304" pitchFamily="18" charset="0"/>
                <a:sym typeface="Symbol"/>
              </a:rPr>
              <a:t>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687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Kat Weis</cp:lastModifiedBy>
  <cp:revision>12</cp:revision>
  <dcterms:created xsi:type="dcterms:W3CDTF">2014-05-25T20:46:39Z</dcterms:created>
  <dcterms:modified xsi:type="dcterms:W3CDTF">2018-04-13T23:48:19Z</dcterms:modified>
</cp:coreProperties>
</file>