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3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CA06-983C-44D4-A5E7-893BFF90FB50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4CCF-191A-47ED-8D04-CF0B062D0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304800" y="2209800"/>
            <a:ext cx="3621024" cy="21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8009" y="51816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Group </a:t>
            </a:r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0" y="2450068"/>
            <a:ext cx="1828800" cy="1752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46598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Group </a:t>
            </a:r>
            <a:r>
              <a:rPr lang="en-US" i="1" dirty="0" smtClean="0">
                <a:latin typeface="Times New Roman" panose="02020603050405020304" pitchFamily="18" charset="0"/>
              </a:rPr>
              <a:t>H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3124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K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35930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e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5312" y="32626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e'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410200" y="301371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590800" y="385191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907025" y="3429000"/>
            <a:ext cx="36575" cy="365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25" idx="6"/>
            <a:endCxn id="27" idx="7"/>
          </p:cNvCxnSpPr>
          <p:nvPr/>
        </p:nvCxnSpPr>
        <p:spPr>
          <a:xfrm flipV="1">
            <a:off x="2625090" y="3434356"/>
            <a:ext cx="3313154" cy="434699"/>
          </a:xfrm>
          <a:prstGeom prst="curvedConnector4">
            <a:avLst>
              <a:gd name="adj1" fmla="val 58637"/>
              <a:gd name="adj2" fmla="val 75990"/>
            </a:avLst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2514600" y="347091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6"/>
            <a:endCxn id="27" idx="0"/>
          </p:cNvCxnSpPr>
          <p:nvPr/>
        </p:nvCxnSpPr>
        <p:spPr>
          <a:xfrm flipV="1">
            <a:off x="2548890" y="3429000"/>
            <a:ext cx="3376423" cy="59055"/>
          </a:xfrm>
          <a:prstGeom prst="curvedConnector4">
            <a:avLst>
              <a:gd name="adj1" fmla="val 49729"/>
              <a:gd name="adj2" fmla="val 115484"/>
            </a:avLst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2708910" y="308991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>
            <a:stCxn id="42" idx="6"/>
            <a:endCxn id="27" idx="1"/>
          </p:cNvCxnSpPr>
          <p:nvPr/>
        </p:nvCxnSpPr>
        <p:spPr>
          <a:xfrm>
            <a:off x="2743200" y="3107055"/>
            <a:ext cx="3169181" cy="327301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2556510" y="236220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urved Connector 45"/>
          <p:cNvCxnSpPr>
            <a:stCxn id="45" idx="6"/>
            <a:endCxn id="24" idx="1"/>
          </p:cNvCxnSpPr>
          <p:nvPr/>
        </p:nvCxnSpPr>
        <p:spPr>
          <a:xfrm>
            <a:off x="2590800" y="2379345"/>
            <a:ext cx="2824422" cy="639387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2861310" y="263271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48" idx="6"/>
            <a:endCxn id="24" idx="0"/>
          </p:cNvCxnSpPr>
          <p:nvPr/>
        </p:nvCxnSpPr>
        <p:spPr>
          <a:xfrm>
            <a:off x="2895600" y="2649855"/>
            <a:ext cx="2531745" cy="36385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2362200" y="198120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/>
          <p:cNvCxnSpPr>
            <a:stCxn id="51" idx="6"/>
            <a:endCxn id="24" idx="1"/>
          </p:cNvCxnSpPr>
          <p:nvPr/>
        </p:nvCxnSpPr>
        <p:spPr>
          <a:xfrm>
            <a:off x="2396490" y="1998345"/>
            <a:ext cx="3018732" cy="1020387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>
            <a:spLocks noChangeAspect="1"/>
          </p:cNvSpPr>
          <p:nvPr/>
        </p:nvSpPr>
        <p:spPr>
          <a:xfrm>
            <a:off x="5909310" y="396240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2438400" y="453009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urved Connector 55"/>
          <p:cNvCxnSpPr>
            <a:stCxn id="55" idx="6"/>
            <a:endCxn id="54" idx="1"/>
          </p:cNvCxnSpPr>
          <p:nvPr/>
        </p:nvCxnSpPr>
        <p:spPr>
          <a:xfrm flipV="1">
            <a:off x="2472690" y="3967422"/>
            <a:ext cx="3441642" cy="579813"/>
          </a:xfrm>
          <a:prstGeom prst="curvedConnector4">
            <a:avLst>
              <a:gd name="adj1" fmla="val 49927"/>
              <a:gd name="adj2" fmla="val 64594"/>
            </a:avLst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>
            <a:spLocks noChangeAspect="1"/>
          </p:cNvSpPr>
          <p:nvPr/>
        </p:nvSpPr>
        <p:spPr>
          <a:xfrm>
            <a:off x="2133600" y="4800600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endCxn id="54" idx="5"/>
          </p:cNvCxnSpPr>
          <p:nvPr/>
        </p:nvCxnSpPr>
        <p:spPr>
          <a:xfrm flipV="1">
            <a:off x="2226945" y="3991668"/>
            <a:ext cx="3711633" cy="826078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057400" y="4284467"/>
            <a:ext cx="34290" cy="34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urved Connector 59"/>
          <p:cNvCxnSpPr>
            <a:stCxn id="59" idx="6"/>
            <a:endCxn id="54" idx="1"/>
          </p:cNvCxnSpPr>
          <p:nvPr/>
        </p:nvCxnSpPr>
        <p:spPr>
          <a:xfrm flipV="1">
            <a:off x="2091690" y="3967422"/>
            <a:ext cx="3822642" cy="334190"/>
          </a:xfrm>
          <a:prstGeom prst="curvedConnector4">
            <a:avLst>
              <a:gd name="adj1" fmla="val 49934"/>
              <a:gd name="adj2" fmla="val 120656"/>
            </a:avLst>
          </a:prstGeom>
          <a:ln w="28575">
            <a:solidFill>
              <a:schemeClr val="tx1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2590800" y="25262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33518" y="1524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</a:rPr>
              <a:t>K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74085" y="41264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</a:rPr>
              <a:t>K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802521" y="45643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</a:rPr>
              <a:t>2</a:t>
            </a:r>
            <a:endParaRPr lang="en-US" i="1" dirty="0">
              <a:latin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2685" y="28310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r>
              <a:rPr 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Rectangle 1029"/>
          <p:cNvSpPr/>
          <p:nvPr/>
        </p:nvSpPr>
        <p:spPr>
          <a:xfrm>
            <a:off x="5958165" y="3659063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5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2015-12-22T23:27:25Z</dcterms:created>
  <dcterms:modified xsi:type="dcterms:W3CDTF">2015-12-22T23:53:33Z</dcterms:modified>
</cp:coreProperties>
</file>