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40" d="100"/>
          <a:sy n="140" d="100"/>
        </p:scale>
        <p:origin x="-2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34BF-9DF7-4F41-A0A1-AB948E8C9B9C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934-D5C5-46D7-8EEA-A0A080EA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5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34BF-9DF7-4F41-A0A1-AB948E8C9B9C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934-D5C5-46D7-8EEA-A0A080EA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34BF-9DF7-4F41-A0A1-AB948E8C9B9C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934-D5C5-46D7-8EEA-A0A080EA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34BF-9DF7-4F41-A0A1-AB948E8C9B9C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934-D5C5-46D7-8EEA-A0A080EA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34BF-9DF7-4F41-A0A1-AB948E8C9B9C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934-D5C5-46D7-8EEA-A0A080EA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34BF-9DF7-4F41-A0A1-AB948E8C9B9C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934-D5C5-46D7-8EEA-A0A080EA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1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34BF-9DF7-4F41-A0A1-AB948E8C9B9C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934-D5C5-46D7-8EEA-A0A080EA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9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34BF-9DF7-4F41-A0A1-AB948E8C9B9C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934-D5C5-46D7-8EEA-A0A080EA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34BF-9DF7-4F41-A0A1-AB948E8C9B9C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934-D5C5-46D7-8EEA-A0A080EA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7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34BF-9DF7-4F41-A0A1-AB948E8C9B9C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934-D5C5-46D7-8EEA-A0A080EA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3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34BF-9DF7-4F41-A0A1-AB948E8C9B9C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E934-D5C5-46D7-8EEA-A0A080EA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934BF-9DF7-4F41-A0A1-AB948E8C9B9C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E934-D5C5-46D7-8EEA-A0A080EA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423993" y="633399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45488" y="837065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89317" y="827539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5718" y="1295400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4066" y="1737487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14467" y="1942269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90746" y="1276350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70281" y="1755690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20326281">
            <a:off x="1408064" y="727646"/>
            <a:ext cx="516690" cy="453512"/>
          </a:xfrm>
          <a:prstGeom prst="arc">
            <a:avLst>
              <a:gd name="adj1" fmla="val 17109512"/>
              <a:gd name="adj2" fmla="val 21287621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932473">
            <a:off x="1679031" y="981024"/>
            <a:ext cx="515263" cy="527357"/>
          </a:xfrm>
          <a:prstGeom prst="arc">
            <a:avLst>
              <a:gd name="adj1" fmla="val 17109512"/>
              <a:gd name="adj2" fmla="val 20696745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3973851">
            <a:off x="1633528" y="1288677"/>
            <a:ext cx="599178" cy="508454"/>
          </a:xfrm>
          <a:prstGeom prst="arc">
            <a:avLst>
              <a:gd name="adj1" fmla="val 17109512"/>
              <a:gd name="adj2" fmla="val 20945863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6910458">
            <a:off x="1435994" y="1568052"/>
            <a:ext cx="577722" cy="456485"/>
          </a:xfrm>
          <a:prstGeom prst="arc">
            <a:avLst>
              <a:gd name="adj1" fmla="val 17109512"/>
              <a:gd name="adj2" fmla="val 2110781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 rot="9484059">
            <a:off x="1109441" y="1652914"/>
            <a:ext cx="515122" cy="395151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11768854">
            <a:off x="878967" y="1312094"/>
            <a:ext cx="470805" cy="472578"/>
          </a:xfrm>
          <a:prstGeom prst="arc">
            <a:avLst>
              <a:gd name="adj1" fmla="val 17109512"/>
              <a:gd name="adj2" fmla="val 20953457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14820956">
            <a:off x="821208" y="985220"/>
            <a:ext cx="636935" cy="518964"/>
          </a:xfrm>
          <a:prstGeom prst="arc">
            <a:avLst>
              <a:gd name="adj1" fmla="val 17109512"/>
              <a:gd name="adj2" fmla="val 20405601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7261569">
            <a:off x="1028471" y="723581"/>
            <a:ext cx="559967" cy="480697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00645" y="619094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941169" y="822760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08859" y="813234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47584" y="1281095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55458" y="1761286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91119" y="1927964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321897" y="1281095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89823" y="1741385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9038421">
            <a:off x="3667189" y="659255"/>
            <a:ext cx="440927" cy="609348"/>
          </a:xfrm>
          <a:prstGeom prst="arc">
            <a:avLst>
              <a:gd name="adj1" fmla="val 16633151"/>
              <a:gd name="adj2" fmla="val 886370"/>
            </a:avLst>
          </a:prstGeom>
          <a:ln w="15875" cap="rnd" cmpd="sng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2532066">
            <a:off x="3821665" y="959674"/>
            <a:ext cx="604705" cy="585678"/>
          </a:xfrm>
          <a:prstGeom prst="arc">
            <a:avLst>
              <a:gd name="adj1" fmla="val 15662557"/>
              <a:gd name="adj2" fmla="val 18960179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4830876">
            <a:off x="3993627" y="1338886"/>
            <a:ext cx="496740" cy="300513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5578488">
            <a:off x="3587105" y="1519698"/>
            <a:ext cx="440927" cy="610841"/>
          </a:xfrm>
          <a:prstGeom prst="arc">
            <a:avLst>
              <a:gd name="adj1" fmla="val 17109512"/>
              <a:gd name="adj2" fmla="val 1150130"/>
            </a:avLst>
          </a:prstGeom>
          <a:ln w="15875" cap="rnd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rot="9475477">
            <a:off x="3013170" y="1322042"/>
            <a:ext cx="799956" cy="710329"/>
          </a:xfrm>
          <a:prstGeom prst="arc">
            <a:avLst>
              <a:gd name="adj1" fmla="val 17109512"/>
              <a:gd name="adj2" fmla="val 20143735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2156128">
            <a:off x="2840154" y="1217021"/>
            <a:ext cx="681776" cy="617965"/>
          </a:xfrm>
          <a:prstGeom prst="arc">
            <a:avLst>
              <a:gd name="adj1" fmla="val 17109512"/>
              <a:gd name="adj2" fmla="val 20506128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4245100">
            <a:off x="2927221" y="746341"/>
            <a:ext cx="613708" cy="799811"/>
          </a:xfrm>
          <a:prstGeom prst="arc">
            <a:avLst>
              <a:gd name="adj1" fmla="val 17109512"/>
              <a:gd name="adj2" fmla="val 19566309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6692242">
            <a:off x="3187981" y="583558"/>
            <a:ext cx="565155" cy="795776"/>
          </a:xfrm>
          <a:prstGeom prst="arc">
            <a:avLst>
              <a:gd name="adj1" fmla="val 17109512"/>
              <a:gd name="adj2" fmla="val 20838358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5936226">
            <a:off x="1940304" y="580435"/>
            <a:ext cx="1931257" cy="1695643"/>
          </a:xfrm>
          <a:prstGeom prst="arc">
            <a:avLst>
              <a:gd name="adj1" fmla="val 13385038"/>
              <a:gd name="adj2" fmla="val 17515912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 rot="14530670">
            <a:off x="3842284" y="1085950"/>
            <a:ext cx="1347581" cy="894856"/>
          </a:xfrm>
          <a:prstGeom prst="arc">
            <a:avLst>
              <a:gd name="adj1" fmla="val 16200000"/>
              <a:gd name="adj2" fmla="val 2103905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28648" y="2467138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85939" y="2670804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493972" y="2661278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91982" y="3592737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352557" y="3537217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612849" y="3137951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/>
          <p:cNvSpPr/>
          <p:nvPr/>
        </p:nvSpPr>
        <p:spPr>
          <a:xfrm rot="19850092">
            <a:off x="1062795" y="2564180"/>
            <a:ext cx="490583" cy="431019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/>
          <p:cNvSpPr/>
          <p:nvPr/>
        </p:nvSpPr>
        <p:spPr>
          <a:xfrm rot="4285474">
            <a:off x="1279727" y="3154654"/>
            <a:ext cx="440927" cy="415995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 rot="7334337">
            <a:off x="979434" y="3336194"/>
            <a:ext cx="440927" cy="402045"/>
          </a:xfrm>
          <a:prstGeom prst="arc">
            <a:avLst>
              <a:gd name="adj1" fmla="val 17109512"/>
              <a:gd name="adj2" fmla="val 20976209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/>
          <p:cNvSpPr/>
          <p:nvPr/>
        </p:nvSpPr>
        <p:spPr>
          <a:xfrm rot="17272068">
            <a:off x="744673" y="2538392"/>
            <a:ext cx="559139" cy="599719"/>
          </a:xfrm>
          <a:prstGeom prst="arc">
            <a:avLst>
              <a:gd name="adj1" fmla="val 17109512"/>
              <a:gd name="adj2" fmla="val 2019743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 rot="2388828">
            <a:off x="345963" y="2475792"/>
            <a:ext cx="1399077" cy="1280458"/>
          </a:xfrm>
          <a:prstGeom prst="arc">
            <a:avLst>
              <a:gd name="adj1" fmla="val 17955520"/>
              <a:gd name="adj2" fmla="val 1909650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 rot="12626733">
            <a:off x="545296" y="2647903"/>
            <a:ext cx="1138149" cy="1073882"/>
          </a:xfrm>
          <a:prstGeom prst="arc">
            <a:avLst>
              <a:gd name="adj1" fmla="val 16164102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861183" y="2570781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072138" y="3000540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846910" y="3470354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/>
          <p:cNvSpPr/>
          <p:nvPr/>
        </p:nvSpPr>
        <p:spPr>
          <a:xfrm rot="1421595">
            <a:off x="3547145" y="2675056"/>
            <a:ext cx="614085" cy="603953"/>
          </a:xfrm>
          <a:prstGeom prst="arc">
            <a:avLst>
              <a:gd name="adj1" fmla="val 17109512"/>
              <a:gd name="adj2" fmla="val 20062324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/>
          <p:cNvSpPr/>
          <p:nvPr/>
        </p:nvSpPr>
        <p:spPr>
          <a:xfrm rot="4847933">
            <a:off x="3534691" y="2907585"/>
            <a:ext cx="688452" cy="566908"/>
          </a:xfrm>
          <a:prstGeom prst="arc">
            <a:avLst>
              <a:gd name="adj1" fmla="val 17109512"/>
              <a:gd name="adj2" fmla="val 2043023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 rot="18311551">
            <a:off x="2860499" y="2478393"/>
            <a:ext cx="1246456" cy="1280489"/>
          </a:xfrm>
          <a:prstGeom prst="arc">
            <a:avLst>
              <a:gd name="adj1" fmla="val 6637697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10800000">
            <a:off x="4612826" y="3435597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10800000">
            <a:off x="4401871" y="3005838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 rot="10800000">
            <a:off x="4627099" y="2536024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/>
          <p:cNvSpPr/>
          <p:nvPr/>
        </p:nvSpPr>
        <p:spPr>
          <a:xfrm rot="11732473">
            <a:off x="4495336" y="2941590"/>
            <a:ext cx="580120" cy="558431"/>
          </a:xfrm>
          <a:prstGeom prst="arc">
            <a:avLst>
              <a:gd name="adj1" fmla="val 17382389"/>
              <a:gd name="adj2" fmla="val 20628919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/>
          <p:cNvSpPr/>
          <p:nvPr/>
        </p:nvSpPr>
        <p:spPr>
          <a:xfrm rot="15332778">
            <a:off x="4473867" y="2648437"/>
            <a:ext cx="891760" cy="805668"/>
          </a:xfrm>
          <a:prstGeom prst="arc">
            <a:avLst>
              <a:gd name="adj1" fmla="val 17597348"/>
              <a:gd name="adj2" fmla="val 20068721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c 100"/>
          <p:cNvSpPr/>
          <p:nvPr/>
        </p:nvSpPr>
        <p:spPr>
          <a:xfrm rot="7511551">
            <a:off x="4557554" y="2437996"/>
            <a:ext cx="1246456" cy="1280489"/>
          </a:xfrm>
          <a:prstGeom prst="arc">
            <a:avLst>
              <a:gd name="adj1" fmla="val 6637697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608268" y="4323549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819223" y="4753308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593995" y="5223122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/>
          <p:cNvSpPr/>
          <p:nvPr/>
        </p:nvSpPr>
        <p:spPr>
          <a:xfrm rot="932473">
            <a:off x="1492580" y="4465754"/>
            <a:ext cx="440927" cy="402045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rot="3984177">
            <a:off x="1460136" y="4801991"/>
            <a:ext cx="471787" cy="428781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18311551">
            <a:off x="607584" y="4231161"/>
            <a:ext cx="1246456" cy="1280489"/>
          </a:xfrm>
          <a:prstGeom prst="arc">
            <a:avLst>
              <a:gd name="adj1" fmla="val 6637697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65523" y="4747440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242191" y="4271140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453146" y="4700899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227918" y="5170713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c 112"/>
          <p:cNvSpPr/>
          <p:nvPr/>
        </p:nvSpPr>
        <p:spPr>
          <a:xfrm rot="932473">
            <a:off x="4107887" y="4421305"/>
            <a:ext cx="463921" cy="395651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c 113"/>
          <p:cNvSpPr/>
          <p:nvPr/>
        </p:nvSpPr>
        <p:spPr>
          <a:xfrm rot="3984177">
            <a:off x="4094059" y="4749582"/>
            <a:ext cx="471787" cy="428781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c 114"/>
          <p:cNvSpPr/>
          <p:nvPr/>
        </p:nvSpPr>
        <p:spPr>
          <a:xfrm rot="18311551">
            <a:off x="3241507" y="4178752"/>
            <a:ext cx="1246456" cy="1280489"/>
          </a:xfrm>
          <a:prstGeom prst="arc">
            <a:avLst>
              <a:gd name="adj1" fmla="val 6637697"/>
              <a:gd name="adj2" fmla="val 18666261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769485" y="4121010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c 116"/>
          <p:cNvSpPr/>
          <p:nvPr/>
        </p:nvSpPr>
        <p:spPr>
          <a:xfrm rot="19462905">
            <a:off x="3834893" y="4208068"/>
            <a:ext cx="440927" cy="402045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739810" y="4381962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181798" y="4368660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c 119"/>
          <p:cNvSpPr/>
          <p:nvPr/>
        </p:nvSpPr>
        <p:spPr>
          <a:xfrm rot="18830103">
            <a:off x="5778947" y="4250512"/>
            <a:ext cx="537238" cy="540312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c 120"/>
          <p:cNvSpPr/>
          <p:nvPr/>
        </p:nvSpPr>
        <p:spPr>
          <a:xfrm rot="8016301">
            <a:off x="5778916" y="4145641"/>
            <a:ext cx="537238" cy="540312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768372" y="5172604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210360" y="5159302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656188" y="3530847"/>
            <a:ext cx="58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05462" y="350332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965531" y="5349802"/>
            <a:ext cx="4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592371" y="5318372"/>
            <a:ext cx="51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629400" y="42711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6294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7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1153583" y="338358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10874" y="542024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618907" y="532498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016917" y="1463957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477492" y="1408437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737784" y="1009171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/>
          <p:cNvSpPr/>
          <p:nvPr/>
        </p:nvSpPr>
        <p:spPr>
          <a:xfrm rot="19850092">
            <a:off x="1187730" y="435400"/>
            <a:ext cx="490583" cy="431019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/>
          <p:cNvSpPr/>
          <p:nvPr/>
        </p:nvSpPr>
        <p:spPr>
          <a:xfrm rot="4285474">
            <a:off x="1404662" y="1025874"/>
            <a:ext cx="440927" cy="415995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 rot="7334337">
            <a:off x="1104369" y="1207414"/>
            <a:ext cx="440927" cy="402045"/>
          </a:xfrm>
          <a:prstGeom prst="arc">
            <a:avLst>
              <a:gd name="adj1" fmla="val 17109512"/>
              <a:gd name="adj2" fmla="val 20976209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/>
          <p:cNvSpPr/>
          <p:nvPr/>
        </p:nvSpPr>
        <p:spPr>
          <a:xfrm rot="17272068">
            <a:off x="869608" y="409612"/>
            <a:ext cx="559139" cy="599719"/>
          </a:xfrm>
          <a:prstGeom prst="arc">
            <a:avLst>
              <a:gd name="adj1" fmla="val 17109512"/>
              <a:gd name="adj2" fmla="val 2019743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 rot="2388828">
            <a:off x="445846" y="353513"/>
            <a:ext cx="1399077" cy="1280458"/>
          </a:xfrm>
          <a:prstGeom prst="arc">
            <a:avLst>
              <a:gd name="adj1" fmla="val 17955520"/>
              <a:gd name="adj2" fmla="val 1909650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 rot="12626733">
            <a:off x="670231" y="519123"/>
            <a:ext cx="1138149" cy="1073882"/>
          </a:xfrm>
          <a:prstGeom prst="arc">
            <a:avLst>
              <a:gd name="adj1" fmla="val 16164102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23121" y="523245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234076" y="953004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008848" y="1422818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/>
          <p:cNvSpPr/>
          <p:nvPr/>
        </p:nvSpPr>
        <p:spPr>
          <a:xfrm rot="1421595">
            <a:off x="3709083" y="627520"/>
            <a:ext cx="614085" cy="603953"/>
          </a:xfrm>
          <a:prstGeom prst="arc">
            <a:avLst>
              <a:gd name="adj1" fmla="val 17109512"/>
              <a:gd name="adj2" fmla="val 20062324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/>
          <p:cNvSpPr/>
          <p:nvPr/>
        </p:nvSpPr>
        <p:spPr>
          <a:xfrm rot="4847933">
            <a:off x="3696629" y="860049"/>
            <a:ext cx="688452" cy="566908"/>
          </a:xfrm>
          <a:prstGeom prst="arc">
            <a:avLst>
              <a:gd name="adj1" fmla="val 17109512"/>
              <a:gd name="adj2" fmla="val 2043023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 rot="18311551">
            <a:off x="3022437" y="430857"/>
            <a:ext cx="1246456" cy="1280489"/>
          </a:xfrm>
          <a:prstGeom prst="arc">
            <a:avLst>
              <a:gd name="adj1" fmla="val 6637697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10800000">
            <a:off x="4774764" y="1388061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10800000">
            <a:off x="4563809" y="958302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 rot="10800000">
            <a:off x="4789037" y="488488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/>
          <p:cNvSpPr/>
          <p:nvPr/>
        </p:nvSpPr>
        <p:spPr>
          <a:xfrm rot="11732473">
            <a:off x="4657274" y="894054"/>
            <a:ext cx="580120" cy="558431"/>
          </a:xfrm>
          <a:prstGeom prst="arc">
            <a:avLst>
              <a:gd name="adj1" fmla="val 17382389"/>
              <a:gd name="adj2" fmla="val 20628919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/>
          <p:cNvSpPr/>
          <p:nvPr/>
        </p:nvSpPr>
        <p:spPr>
          <a:xfrm rot="15332778">
            <a:off x="4635805" y="600901"/>
            <a:ext cx="891760" cy="805668"/>
          </a:xfrm>
          <a:prstGeom prst="arc">
            <a:avLst>
              <a:gd name="adj1" fmla="val 17597348"/>
              <a:gd name="adj2" fmla="val 20068721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c 100"/>
          <p:cNvSpPr/>
          <p:nvPr/>
        </p:nvSpPr>
        <p:spPr>
          <a:xfrm rot="7511551">
            <a:off x="4719492" y="390460"/>
            <a:ext cx="1246456" cy="1280489"/>
          </a:xfrm>
          <a:prstGeom prst="arc">
            <a:avLst>
              <a:gd name="adj1" fmla="val 6637697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536908" y="445885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47863" y="875644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522635" y="1345458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/>
          <p:cNvSpPr/>
          <p:nvPr/>
        </p:nvSpPr>
        <p:spPr>
          <a:xfrm rot="932473">
            <a:off x="7421220" y="588090"/>
            <a:ext cx="440927" cy="402045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rot="3984177">
            <a:off x="7388776" y="924327"/>
            <a:ext cx="471787" cy="428781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18311551">
            <a:off x="6536224" y="353497"/>
            <a:ext cx="1246456" cy="1280489"/>
          </a:xfrm>
          <a:prstGeom prst="arc">
            <a:avLst>
              <a:gd name="adj1" fmla="val 6637697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094163" y="869776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691205" y="2330447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902160" y="2760206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676932" y="3230020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c 112"/>
          <p:cNvSpPr/>
          <p:nvPr/>
        </p:nvSpPr>
        <p:spPr>
          <a:xfrm rot="932473">
            <a:off x="1556901" y="2480612"/>
            <a:ext cx="463921" cy="395651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c 113"/>
          <p:cNvSpPr/>
          <p:nvPr/>
        </p:nvSpPr>
        <p:spPr>
          <a:xfrm rot="3984177">
            <a:off x="1543073" y="2808889"/>
            <a:ext cx="471787" cy="428781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c 114"/>
          <p:cNvSpPr/>
          <p:nvPr/>
        </p:nvSpPr>
        <p:spPr>
          <a:xfrm rot="18311551">
            <a:off x="690521" y="2238059"/>
            <a:ext cx="1246456" cy="1280489"/>
          </a:xfrm>
          <a:prstGeom prst="arc">
            <a:avLst>
              <a:gd name="adj1" fmla="val 6637697"/>
              <a:gd name="adj2" fmla="val 18666261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218499" y="2180317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c 116"/>
          <p:cNvSpPr/>
          <p:nvPr/>
        </p:nvSpPr>
        <p:spPr>
          <a:xfrm rot="19462905">
            <a:off x="1283907" y="2267375"/>
            <a:ext cx="440927" cy="402045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264389" y="2921844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706377" y="2908542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c 119"/>
          <p:cNvSpPr/>
          <p:nvPr/>
        </p:nvSpPr>
        <p:spPr>
          <a:xfrm rot="18830103">
            <a:off x="4295987" y="2801853"/>
            <a:ext cx="537238" cy="540312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c 120"/>
          <p:cNvSpPr/>
          <p:nvPr/>
        </p:nvSpPr>
        <p:spPr>
          <a:xfrm rot="8016301">
            <a:off x="4303495" y="2685523"/>
            <a:ext cx="537238" cy="540312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911312" y="2892948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353300" y="2879646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108422" y="1696162"/>
            <a:ext cx="58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350224" y="16961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929841" y="1696162"/>
            <a:ext cx="47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124371" y="3552367"/>
            <a:ext cx="51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375704" y="355236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78713" y="355236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2494" y="570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00200" y="1371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16125" y="7268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52235" y="9714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173872" y="89754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536976" y="6232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58142" y="20312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993566" y="27522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46733" y="26700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00600" y="28796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705627" y="26510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459494" y="286065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3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7982" y="1704990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428506" y="1908656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96196" y="1899130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34921" y="2366991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42795" y="2847182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78456" y="3013860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09234" y="2366991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77160" y="2827281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9038421">
            <a:off x="2154526" y="1745151"/>
            <a:ext cx="440927" cy="609348"/>
          </a:xfrm>
          <a:prstGeom prst="arc">
            <a:avLst>
              <a:gd name="adj1" fmla="val 16633151"/>
              <a:gd name="adj2" fmla="val 886370"/>
            </a:avLst>
          </a:prstGeom>
          <a:ln w="15875" cap="rnd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2532066">
            <a:off x="2309002" y="2045570"/>
            <a:ext cx="604705" cy="585678"/>
          </a:xfrm>
          <a:prstGeom prst="arc">
            <a:avLst>
              <a:gd name="adj1" fmla="val 15662557"/>
              <a:gd name="adj2" fmla="val 18960179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4830876">
            <a:off x="2480964" y="2424782"/>
            <a:ext cx="496740" cy="300513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5578488">
            <a:off x="2074442" y="2605594"/>
            <a:ext cx="440927" cy="610841"/>
          </a:xfrm>
          <a:prstGeom prst="arc">
            <a:avLst>
              <a:gd name="adj1" fmla="val 17109512"/>
              <a:gd name="adj2" fmla="val 1150130"/>
            </a:avLst>
          </a:prstGeom>
          <a:ln w="15875" cap="rnd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4" name="Arc 13"/>
          <p:cNvSpPr/>
          <p:nvPr/>
        </p:nvSpPr>
        <p:spPr>
          <a:xfrm rot="9475477">
            <a:off x="1500507" y="2407938"/>
            <a:ext cx="799956" cy="710329"/>
          </a:xfrm>
          <a:prstGeom prst="arc">
            <a:avLst>
              <a:gd name="adj1" fmla="val 17109512"/>
              <a:gd name="adj2" fmla="val 20143735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2156128">
            <a:off x="1327491" y="2302917"/>
            <a:ext cx="681776" cy="617965"/>
          </a:xfrm>
          <a:prstGeom prst="arc">
            <a:avLst>
              <a:gd name="adj1" fmla="val 17109512"/>
              <a:gd name="adj2" fmla="val 20506128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4245100">
            <a:off x="1414558" y="1832237"/>
            <a:ext cx="613708" cy="799811"/>
          </a:xfrm>
          <a:prstGeom prst="arc">
            <a:avLst>
              <a:gd name="adj1" fmla="val 17109512"/>
              <a:gd name="adj2" fmla="val 19566309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6692242">
            <a:off x="1675318" y="1669454"/>
            <a:ext cx="565155" cy="795776"/>
          </a:xfrm>
          <a:prstGeom prst="arc">
            <a:avLst>
              <a:gd name="adj1" fmla="val 17109512"/>
              <a:gd name="adj2" fmla="val 20838358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74574" y="1371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</a:rPr>
              <a:t>a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8502" y="28262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b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12294" y="3376767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</a:rPr>
              <a:t>(a)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98987" y="1708231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39511" y="1911897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207201" y="1902371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45926" y="2370232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53800" y="2850423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589461" y="3017101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420239" y="2370232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8165" y="2830522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19038421">
            <a:off x="4765531" y="1748392"/>
            <a:ext cx="440927" cy="609348"/>
          </a:xfrm>
          <a:prstGeom prst="arc">
            <a:avLst>
              <a:gd name="adj1" fmla="val 16633151"/>
              <a:gd name="adj2" fmla="val 886370"/>
            </a:avLst>
          </a:prstGeom>
          <a:ln w="15875" cap="rnd" cmpd="sng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2532066">
            <a:off x="4920007" y="2048811"/>
            <a:ext cx="604705" cy="585678"/>
          </a:xfrm>
          <a:prstGeom prst="arc">
            <a:avLst>
              <a:gd name="adj1" fmla="val 15662557"/>
              <a:gd name="adj2" fmla="val 18960179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4830876">
            <a:off x="5091969" y="2428023"/>
            <a:ext cx="496740" cy="300513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5578488">
            <a:off x="4685447" y="2608835"/>
            <a:ext cx="440927" cy="610841"/>
          </a:xfrm>
          <a:prstGeom prst="arc">
            <a:avLst>
              <a:gd name="adj1" fmla="val 17109512"/>
              <a:gd name="adj2" fmla="val 1150130"/>
            </a:avLst>
          </a:prstGeom>
          <a:ln w="15875" cap="rnd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9475477">
            <a:off x="4111512" y="2411179"/>
            <a:ext cx="799956" cy="710329"/>
          </a:xfrm>
          <a:prstGeom prst="arc">
            <a:avLst>
              <a:gd name="adj1" fmla="val 17109512"/>
              <a:gd name="adj2" fmla="val 20143735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12156128">
            <a:off x="3938496" y="2306158"/>
            <a:ext cx="681776" cy="617965"/>
          </a:xfrm>
          <a:prstGeom prst="arc">
            <a:avLst>
              <a:gd name="adj1" fmla="val 17109512"/>
              <a:gd name="adj2" fmla="val 20506128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14245100">
            <a:off x="4025563" y="1835478"/>
            <a:ext cx="613708" cy="799811"/>
          </a:xfrm>
          <a:prstGeom prst="arc">
            <a:avLst>
              <a:gd name="adj1" fmla="val 17109512"/>
              <a:gd name="adj2" fmla="val 19566309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16692242">
            <a:off x="4286323" y="1672695"/>
            <a:ext cx="565155" cy="795776"/>
          </a:xfrm>
          <a:prstGeom prst="arc">
            <a:avLst>
              <a:gd name="adj1" fmla="val 17109512"/>
              <a:gd name="adj2" fmla="val 20838358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rot="5936226">
            <a:off x="3090383" y="1669572"/>
            <a:ext cx="1931257" cy="1695643"/>
          </a:xfrm>
          <a:prstGeom prst="arc">
            <a:avLst>
              <a:gd name="adj1" fmla="val 13385038"/>
              <a:gd name="adj2" fmla="val 17515912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4530670">
            <a:off x="4940626" y="2175087"/>
            <a:ext cx="1347581" cy="894856"/>
          </a:xfrm>
          <a:prstGeom prst="arc">
            <a:avLst>
              <a:gd name="adj1" fmla="val 16200000"/>
              <a:gd name="adj2" fmla="val 2103905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050961" y="1707095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91485" y="1910761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41204" y="1901235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297900" y="2369096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05774" y="2849287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41435" y="3015965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54242" y="2369096"/>
            <a:ext cx="190500" cy="190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722168" y="2829386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 rot="2532066">
            <a:off x="7454010" y="2047675"/>
            <a:ext cx="604705" cy="585678"/>
          </a:xfrm>
          <a:prstGeom prst="arc">
            <a:avLst>
              <a:gd name="adj1" fmla="val 15662557"/>
              <a:gd name="adj2" fmla="val 18960179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rot="4830876">
            <a:off x="7625972" y="2426887"/>
            <a:ext cx="496740" cy="300513"/>
          </a:xfrm>
          <a:prstGeom prst="arc">
            <a:avLst>
              <a:gd name="adj1" fmla="val 17109512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/>
          <p:cNvSpPr/>
          <p:nvPr/>
        </p:nvSpPr>
        <p:spPr>
          <a:xfrm rot="9475477">
            <a:off x="6563486" y="2410043"/>
            <a:ext cx="799956" cy="710329"/>
          </a:xfrm>
          <a:prstGeom prst="arc">
            <a:avLst>
              <a:gd name="adj1" fmla="val 17109512"/>
              <a:gd name="adj2" fmla="val 20143735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/>
          <p:cNvSpPr/>
          <p:nvPr/>
        </p:nvSpPr>
        <p:spPr>
          <a:xfrm rot="12156128">
            <a:off x="6390470" y="2305022"/>
            <a:ext cx="681776" cy="617965"/>
          </a:xfrm>
          <a:prstGeom prst="arc">
            <a:avLst>
              <a:gd name="adj1" fmla="val 17109512"/>
              <a:gd name="adj2" fmla="val 20506128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/>
          <p:cNvSpPr/>
          <p:nvPr/>
        </p:nvSpPr>
        <p:spPr>
          <a:xfrm rot="14245100">
            <a:off x="6477537" y="1834342"/>
            <a:ext cx="613708" cy="799811"/>
          </a:xfrm>
          <a:prstGeom prst="arc">
            <a:avLst>
              <a:gd name="adj1" fmla="val 17109512"/>
              <a:gd name="adj2" fmla="val 19566309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/>
          <p:cNvSpPr/>
          <p:nvPr/>
        </p:nvSpPr>
        <p:spPr>
          <a:xfrm rot="16692242">
            <a:off x="6738297" y="1671559"/>
            <a:ext cx="565155" cy="795776"/>
          </a:xfrm>
          <a:prstGeom prst="arc">
            <a:avLst>
              <a:gd name="adj1" fmla="val 17109512"/>
              <a:gd name="adj2" fmla="val 20838358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 rot="5936226">
            <a:off x="5490620" y="1668436"/>
            <a:ext cx="1931257" cy="1695643"/>
          </a:xfrm>
          <a:prstGeom prst="arc">
            <a:avLst>
              <a:gd name="adj1" fmla="val 13385038"/>
              <a:gd name="adj2" fmla="val 17515912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rot="14530670">
            <a:off x="7474629" y="2173951"/>
            <a:ext cx="1347581" cy="894856"/>
          </a:xfrm>
          <a:prstGeom prst="arc">
            <a:avLst>
              <a:gd name="adj1" fmla="val 16200000"/>
              <a:gd name="adj2" fmla="val 2103905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495800" y="337676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</a:rPr>
              <a:t>(b)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85846" y="1371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</a:rPr>
              <a:t>a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79774" y="28262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b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27027" y="1371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</a:rPr>
              <a:t>a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02984" y="28262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b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83272" y="3376767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</a:rPr>
              <a:t>(c)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0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15548</TotalTime>
  <Words>63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</dc:creator>
  <cp:lastModifiedBy>user</cp:lastModifiedBy>
  <cp:revision>19</cp:revision>
  <dcterms:created xsi:type="dcterms:W3CDTF">2014-01-21T22:05:51Z</dcterms:created>
  <dcterms:modified xsi:type="dcterms:W3CDTF">2014-02-01T19:02:44Z</dcterms:modified>
</cp:coreProperties>
</file>