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600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7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122363"/>
            <a:ext cx="12001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12001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DD9-2F27-4046-AF22-38551EF10A2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9C83-F2ED-495B-AA44-2829488C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DD9-2F27-4046-AF22-38551EF10A2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9C83-F2ED-495B-AA44-2829488C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365125"/>
            <a:ext cx="34504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365125"/>
            <a:ext cx="1015126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DD9-2F27-4046-AF22-38551EF10A2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9C83-F2ED-495B-AA44-2829488C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DD9-2F27-4046-AF22-38551EF10A2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9C83-F2ED-495B-AA44-2829488C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709739"/>
            <a:ext cx="138017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4589464"/>
            <a:ext cx="138017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DD9-2F27-4046-AF22-38551EF10A2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9C83-F2ED-495B-AA44-2829488C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DD9-2F27-4046-AF22-38551EF10A2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9C83-F2ED-495B-AA44-2829488C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65126"/>
            <a:ext cx="138017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681163"/>
            <a:ext cx="67695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505075"/>
            <a:ext cx="676959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681163"/>
            <a:ext cx="6802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505075"/>
            <a:ext cx="68029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DD9-2F27-4046-AF22-38551EF10A2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9C83-F2ED-495B-AA44-2829488C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3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DD9-2F27-4046-AF22-38551EF10A2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9C83-F2ED-495B-AA44-2829488C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4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DD9-2F27-4046-AF22-38551EF10A2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9C83-F2ED-495B-AA44-2829488C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8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987426"/>
            <a:ext cx="81010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DD9-2F27-4046-AF22-38551EF10A2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9C83-F2ED-495B-AA44-2829488C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9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987426"/>
            <a:ext cx="81010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DD9-2F27-4046-AF22-38551EF10A2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9C83-F2ED-495B-AA44-2829488C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3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365126"/>
            <a:ext cx="1380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825625"/>
            <a:ext cx="13801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BDD9-2F27-4046-AF22-38551EF10A2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6356351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79C83-F2ED-495B-AA44-2829488C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F90D77-3923-46C7-8BEC-D1BBE166FEAD}"/>
                  </a:ext>
                </a:extLst>
              </p:cNvPr>
              <p:cNvSpPr txBox="1"/>
              <p:nvPr/>
            </p:nvSpPr>
            <p:spPr>
              <a:xfrm>
                <a:off x="7209404" y="358155"/>
                <a:ext cx="16106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F90D77-3923-46C7-8BEC-D1BBE166F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404" y="358155"/>
                <a:ext cx="161068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EDDE82-F6A7-48D3-A58E-2B6CA2DBE8D6}"/>
                  </a:ext>
                </a:extLst>
              </p:cNvPr>
              <p:cNvSpPr txBox="1"/>
              <p:nvPr/>
            </p:nvSpPr>
            <p:spPr>
              <a:xfrm>
                <a:off x="1901505" y="358155"/>
                <a:ext cx="16106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EDDE82-F6A7-48D3-A58E-2B6CA2DBE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505" y="358155"/>
                <a:ext cx="161068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226C1A-FA52-4F82-9066-BB7098F680B6}"/>
                  </a:ext>
                </a:extLst>
              </p:cNvPr>
              <p:cNvSpPr txBox="1"/>
              <p:nvPr/>
            </p:nvSpPr>
            <p:spPr>
              <a:xfrm>
                <a:off x="12517303" y="358155"/>
                <a:ext cx="16106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226C1A-FA52-4F82-9066-BB7098F68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303" y="358155"/>
                <a:ext cx="161068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2520AD3-7321-44F6-8433-33E015334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8" y="919247"/>
            <a:ext cx="5029200" cy="502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F99560-2FCD-4192-8A1B-DB97A3B44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147" y="919247"/>
            <a:ext cx="5029200" cy="502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D6C29D-3296-4903-8895-6CFD0DB6CE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46" y="919247"/>
            <a:ext cx="5029200" cy="50292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871118-6A59-4E79-85A0-373C6AF5995A}"/>
                  </a:ext>
                </a:extLst>
              </p:cNvPr>
              <p:cNvSpPr txBox="1"/>
              <p:nvPr/>
            </p:nvSpPr>
            <p:spPr>
              <a:xfrm>
                <a:off x="7209404" y="5964367"/>
                <a:ext cx="161068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871118-6A59-4E79-85A0-373C6AF59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404" y="5964367"/>
                <a:ext cx="1610686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FCE397-5D2F-4715-B408-D234A90F1B2D}"/>
                  </a:ext>
                </a:extLst>
              </p:cNvPr>
              <p:cNvSpPr txBox="1"/>
              <p:nvPr/>
            </p:nvSpPr>
            <p:spPr>
              <a:xfrm>
                <a:off x="70338" y="5964367"/>
                <a:ext cx="52730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and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FCE397-5D2F-4715-B408-D234A90F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" y="5964367"/>
                <a:ext cx="527302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7959A-0A94-4EE1-9D91-4D717024BB42}"/>
                  </a:ext>
                </a:extLst>
              </p:cNvPr>
              <p:cNvSpPr txBox="1"/>
              <p:nvPr/>
            </p:nvSpPr>
            <p:spPr>
              <a:xfrm>
                <a:off x="12517303" y="5964367"/>
                <a:ext cx="1610686" cy="498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7959A-0A94-4EE1-9D91-4D717024B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303" y="5964367"/>
                <a:ext cx="1610686" cy="4980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55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Leech</dc:creator>
  <cp:lastModifiedBy>Mark Leech</cp:lastModifiedBy>
  <cp:revision>5</cp:revision>
  <dcterms:created xsi:type="dcterms:W3CDTF">2017-07-22T06:53:18Z</dcterms:created>
  <dcterms:modified xsi:type="dcterms:W3CDTF">2017-08-05T23:14:24Z</dcterms:modified>
</cp:coreProperties>
</file>