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301-7168-498B-A1EC-B1972D717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B231-FA1C-4260-823C-39D46C38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52D7-DE15-4EDB-A5CD-EE4532A4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7CC7-9B2F-4F86-9DA3-C3789E6D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9B68-669E-4B3C-9118-62E69F7E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2DB2-6177-49D4-A41A-81BABBCA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24F2A-49CD-46E2-8822-601F3B08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0A5C-7623-4AA2-B710-0FDE1C0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22ED-E5F1-4C35-A7B3-169283B1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DF53-D716-4580-9F78-D7450A41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ED57D-56FA-4461-9240-A025A6D1D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8BA6-E9DE-4D81-BC80-3BE4E37AA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A0CC-721C-4925-8D12-008B5C20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5909-24C9-4D60-9274-8AF5BDB0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0FCE-4021-44B5-B2DD-3812ED3A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64F4-091D-4825-AB86-1D8B9BA9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A9EA-6341-41C6-8D90-38CA3AB0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625E-B50A-453C-B9EE-AD644896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6AF6-1EF0-4175-8FE4-65869B01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02C5-B3D2-4722-BFB9-69FDA87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351E-DAC5-41D9-AE98-06C54BD0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FFEC-205E-4858-B8A5-C659ED73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1EED-7268-4919-9086-97C5BFE8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3DB5-F1FC-4F44-8693-32076BEC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128B-8AB0-4444-B3EC-FD5F5B20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7DBC-5724-4150-9F23-F8A9DF11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BD84-3018-4A93-B97A-86DB0EE24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D4BA8-7655-48A1-833F-C5E53B82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7611-ED07-4C00-88D2-37EF2575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E471-91FF-4DC3-BDC2-27341D98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B5ECB-BC94-4214-BB74-80EF773A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BEEA-86C2-4822-8AC6-264F0B5F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0F066-D2D1-41AA-BABA-3A79C12A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952D5-32F5-4D95-BA26-A9304B52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6854D-2C30-4BB5-846E-C52AD4F67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F562E-525F-4BFC-8188-4FED36549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50FCC-E688-42C2-9674-13AC1D7F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357D2-EEFE-4771-ACA1-9CFCE1E3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55D7-7E2B-4A67-A841-C5481768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7BEA-096A-43A4-87D1-CE5C95FA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C7CD3-4A47-4BCB-99F8-5F6FC111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99D89-8BE6-4F01-A104-A56A8EF4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B3911-C2A1-44DB-A8E0-181311CC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0C4E5-BCA5-458A-9647-74D3A7D6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9EE65-2C61-4538-ACD7-AEAB8D17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0E18-301D-4979-810E-E489FA3C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103D-4D31-41B2-9FBC-478240FE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B9C7-8215-47E8-8BDC-217EC5B6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54EF-1397-4508-9283-4E50986C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0C9A6-2B71-483F-9344-8C78355B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00E62-49F0-429C-8756-7C30FC41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CEF1-98DC-410C-9466-CF06D929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498A-7D9B-4BAA-B798-11C67869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04776-17E8-4E7E-9D4C-8306BEC38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C964-071D-4138-B7CC-2BA0266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5738-5F68-47F9-AF48-B6461521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0194D-78C5-46C7-B764-C8033BA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CF9D-97A3-4B5A-BEC0-D4F5D0F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C1A58-18A2-4AD2-8ABB-7E9A9CD6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CC09-A81B-4F36-83E1-3E0F0CFA1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BCC1-2026-4BF3-AE8D-3C38882E2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AEF1-2EF4-4C39-B588-5D3CD3D1EB0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D797-8050-455B-B684-DFD5F2262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515B-AF4E-443E-8889-FC4C34080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5770-BAAB-4F1D-B940-FEE0EADF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DBC2DE-7BA6-456C-B7CE-1287CA813300}"/>
                  </a:ext>
                </a:extLst>
              </p:cNvPr>
              <p:cNvSpPr txBox="1"/>
              <p:nvPr/>
            </p:nvSpPr>
            <p:spPr>
              <a:xfrm>
                <a:off x="1222775" y="432033"/>
                <a:ext cx="266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DBC2DE-7BA6-456C-B7CE-1287CA81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75" y="432033"/>
                <a:ext cx="266996" cy="276999"/>
              </a:xfrm>
              <a:prstGeom prst="rect">
                <a:avLst/>
              </a:prstGeom>
              <a:blipFill>
                <a:blip r:embed="rId2"/>
                <a:stretch>
                  <a:fillRect l="-23256" r="-2093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CD99-676B-4C1C-A8B8-838A0CC03888}"/>
                  </a:ext>
                </a:extLst>
              </p:cNvPr>
              <p:cNvSpPr txBox="1"/>
              <p:nvPr/>
            </p:nvSpPr>
            <p:spPr>
              <a:xfrm>
                <a:off x="3184326" y="432032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CD99-676B-4C1C-A8B8-838A0CC03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326" y="432032"/>
                <a:ext cx="549638" cy="276999"/>
              </a:xfrm>
              <a:prstGeom prst="rect">
                <a:avLst/>
              </a:prstGeom>
              <a:blipFill>
                <a:blip r:embed="rId3"/>
                <a:stretch>
                  <a:fillRect l="-14286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F9B3A-51D9-40BF-8EAA-844DC57B964B}"/>
                  </a:ext>
                </a:extLst>
              </p:cNvPr>
              <p:cNvSpPr txBox="1"/>
              <p:nvPr/>
            </p:nvSpPr>
            <p:spPr>
              <a:xfrm>
                <a:off x="5360001" y="432032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F9B3A-51D9-40BF-8EAA-844DC57B9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01" y="432032"/>
                <a:ext cx="549638" cy="276999"/>
              </a:xfrm>
              <a:prstGeom prst="rect">
                <a:avLst/>
              </a:prstGeom>
              <a:blipFill>
                <a:blip r:embed="rId4"/>
                <a:stretch>
                  <a:fillRect l="-13333" t="-2222" r="-1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3E32F-B1EB-4611-B643-6D061F02B7A8}"/>
                  </a:ext>
                </a:extLst>
              </p:cNvPr>
              <p:cNvSpPr txBox="1"/>
              <p:nvPr/>
            </p:nvSpPr>
            <p:spPr>
              <a:xfrm>
                <a:off x="1077580" y="2026534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3E32F-B1EB-4611-B643-6D061F02B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80" y="2026534"/>
                <a:ext cx="549638" cy="276999"/>
              </a:xfrm>
              <a:prstGeom prst="rect">
                <a:avLst/>
              </a:prstGeom>
              <a:blipFill>
                <a:blip r:embed="rId5"/>
                <a:stretch>
                  <a:fillRect l="-14444" t="-2174" r="-1444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D4687C-3A43-4F83-9C94-9840F5AC1F64}"/>
                  </a:ext>
                </a:extLst>
              </p:cNvPr>
              <p:cNvSpPr txBox="1"/>
              <p:nvPr/>
            </p:nvSpPr>
            <p:spPr>
              <a:xfrm>
                <a:off x="3113441" y="2022339"/>
                <a:ext cx="691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D4687C-3A43-4F83-9C94-9840F5AC1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2022339"/>
                <a:ext cx="691408" cy="276999"/>
              </a:xfrm>
              <a:prstGeom prst="rect">
                <a:avLst/>
              </a:prstGeom>
              <a:blipFill>
                <a:blip r:embed="rId6"/>
                <a:stretch>
                  <a:fillRect l="-11504" t="-4444" r="-123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CFE143-AB1F-4CE5-82D2-6EAAECF23053}"/>
                  </a:ext>
                </a:extLst>
              </p:cNvPr>
              <p:cNvSpPr txBox="1"/>
              <p:nvPr/>
            </p:nvSpPr>
            <p:spPr>
              <a:xfrm>
                <a:off x="5291072" y="2022339"/>
                <a:ext cx="687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CFE143-AB1F-4CE5-82D2-6EAAECF2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72" y="2022339"/>
                <a:ext cx="687496" cy="276999"/>
              </a:xfrm>
              <a:prstGeom prst="rect">
                <a:avLst/>
              </a:prstGeom>
              <a:blipFill>
                <a:blip r:embed="rId7"/>
                <a:stretch>
                  <a:fillRect l="-11504" t="-4444" r="-115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B98C6A3-A393-4F48-9825-D18066409641}"/>
              </a:ext>
            </a:extLst>
          </p:cNvPr>
          <p:cNvSpPr/>
          <p:nvPr/>
        </p:nvSpPr>
        <p:spPr>
          <a:xfrm>
            <a:off x="583343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0AB1B-0BEC-4662-83F6-376689D1F42A}"/>
              </a:ext>
            </a:extLst>
          </p:cNvPr>
          <p:cNvSpPr txBox="1"/>
          <p:nvPr/>
        </p:nvSpPr>
        <p:spPr>
          <a:xfrm>
            <a:off x="671070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591200-4F7E-40FE-B4F1-6B32F4D00170}"/>
              </a:ext>
            </a:extLst>
          </p:cNvPr>
          <p:cNvSpPr/>
          <p:nvPr/>
        </p:nvSpPr>
        <p:spPr>
          <a:xfrm>
            <a:off x="1627218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F4ACC-C273-4C06-B109-99FC4EB24E98}"/>
              </a:ext>
            </a:extLst>
          </p:cNvPr>
          <p:cNvSpPr txBox="1"/>
          <p:nvPr/>
        </p:nvSpPr>
        <p:spPr>
          <a:xfrm>
            <a:off x="1714945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ADD02E-82B1-4F99-82FC-1220F89C0515}"/>
              </a:ext>
            </a:extLst>
          </p:cNvPr>
          <p:cNvCxnSpPr>
            <a:cxnSpLocks/>
          </p:cNvCxnSpPr>
          <p:nvPr/>
        </p:nvCxnSpPr>
        <p:spPr>
          <a:xfrm>
            <a:off x="922789" y="969090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A62D43-4653-4CCB-B7B6-0DF13A78D6DC}"/>
              </a:ext>
            </a:extLst>
          </p:cNvPr>
          <p:cNvCxnSpPr>
            <a:cxnSpLocks/>
          </p:cNvCxnSpPr>
          <p:nvPr/>
        </p:nvCxnSpPr>
        <p:spPr>
          <a:xfrm>
            <a:off x="922789" y="1233343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93AA0F-4860-4C1F-A7D0-4F1AE076B67B}"/>
              </a:ext>
            </a:extLst>
          </p:cNvPr>
          <p:cNvCxnSpPr>
            <a:cxnSpLocks/>
          </p:cNvCxnSpPr>
          <p:nvPr/>
        </p:nvCxnSpPr>
        <p:spPr>
          <a:xfrm>
            <a:off x="922789" y="1497596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399D45A-E3CC-48D3-9467-8A4B4851BE13}"/>
              </a:ext>
            </a:extLst>
          </p:cNvPr>
          <p:cNvSpPr/>
          <p:nvPr/>
        </p:nvSpPr>
        <p:spPr>
          <a:xfrm>
            <a:off x="2694835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B72444-793A-48BB-B5E5-8B288E7BA44D}"/>
              </a:ext>
            </a:extLst>
          </p:cNvPr>
          <p:cNvSpPr txBox="1"/>
          <p:nvPr/>
        </p:nvSpPr>
        <p:spPr>
          <a:xfrm>
            <a:off x="2782562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523CBE-7261-47B0-806F-29DFDBE6CA27}"/>
              </a:ext>
            </a:extLst>
          </p:cNvPr>
          <p:cNvSpPr/>
          <p:nvPr/>
        </p:nvSpPr>
        <p:spPr>
          <a:xfrm>
            <a:off x="3738710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AB30F8-90F0-4B48-AC79-1C2DC6FADC75}"/>
              </a:ext>
            </a:extLst>
          </p:cNvPr>
          <p:cNvSpPr txBox="1"/>
          <p:nvPr/>
        </p:nvSpPr>
        <p:spPr>
          <a:xfrm>
            <a:off x="3826437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740EE8-6D3C-4896-BB8D-CC99515D83B2}"/>
              </a:ext>
            </a:extLst>
          </p:cNvPr>
          <p:cNvCxnSpPr>
            <a:cxnSpLocks/>
          </p:cNvCxnSpPr>
          <p:nvPr/>
        </p:nvCxnSpPr>
        <p:spPr>
          <a:xfrm>
            <a:off x="3034281" y="96909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ABD154-8553-416D-A504-8423097CA49C}"/>
              </a:ext>
            </a:extLst>
          </p:cNvPr>
          <p:cNvCxnSpPr>
            <a:cxnSpLocks/>
          </p:cNvCxnSpPr>
          <p:nvPr/>
        </p:nvCxnSpPr>
        <p:spPr>
          <a:xfrm flipV="1">
            <a:off x="3034281" y="96909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B6F96C-B692-4453-82F4-D2DFDC5C2965}"/>
              </a:ext>
            </a:extLst>
          </p:cNvPr>
          <p:cNvCxnSpPr>
            <a:cxnSpLocks/>
          </p:cNvCxnSpPr>
          <p:nvPr/>
        </p:nvCxnSpPr>
        <p:spPr>
          <a:xfrm>
            <a:off x="3034281" y="1497596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2318A97-DBD2-4AF4-90C7-8D22379DD903}"/>
              </a:ext>
            </a:extLst>
          </p:cNvPr>
          <p:cNvSpPr/>
          <p:nvPr/>
        </p:nvSpPr>
        <p:spPr>
          <a:xfrm>
            <a:off x="4865764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5CC25-0815-4A9E-BD82-6EEA1DCA80D8}"/>
              </a:ext>
            </a:extLst>
          </p:cNvPr>
          <p:cNvSpPr txBox="1"/>
          <p:nvPr/>
        </p:nvSpPr>
        <p:spPr>
          <a:xfrm>
            <a:off x="4953491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186820-FF53-405D-811B-CA6D2699F13D}"/>
              </a:ext>
            </a:extLst>
          </p:cNvPr>
          <p:cNvSpPr/>
          <p:nvPr/>
        </p:nvSpPr>
        <p:spPr>
          <a:xfrm>
            <a:off x="5909639" y="709031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3CAF0-2336-4E92-89BB-B78D26EF0B6D}"/>
              </a:ext>
            </a:extLst>
          </p:cNvPr>
          <p:cNvSpPr txBox="1"/>
          <p:nvPr/>
        </p:nvSpPr>
        <p:spPr>
          <a:xfrm>
            <a:off x="5997366" y="769716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FB9FEA-C080-4EAE-BE7A-A3C6D8BFED39}"/>
              </a:ext>
            </a:extLst>
          </p:cNvPr>
          <p:cNvCxnSpPr>
            <a:cxnSpLocks/>
          </p:cNvCxnSpPr>
          <p:nvPr/>
        </p:nvCxnSpPr>
        <p:spPr>
          <a:xfrm>
            <a:off x="5205210" y="969090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99AD41-6D1B-4A45-AADB-B6A4DFA434CD}"/>
              </a:ext>
            </a:extLst>
          </p:cNvPr>
          <p:cNvCxnSpPr>
            <a:cxnSpLocks/>
          </p:cNvCxnSpPr>
          <p:nvPr/>
        </p:nvCxnSpPr>
        <p:spPr>
          <a:xfrm>
            <a:off x="5205210" y="1233343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A3DBA-F813-4568-8F10-B5322C0F06F5}"/>
              </a:ext>
            </a:extLst>
          </p:cNvPr>
          <p:cNvCxnSpPr>
            <a:cxnSpLocks/>
          </p:cNvCxnSpPr>
          <p:nvPr/>
        </p:nvCxnSpPr>
        <p:spPr>
          <a:xfrm flipV="1">
            <a:off x="5205210" y="969090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3EEFDAE-BECC-4B21-A803-7A1891872069}"/>
              </a:ext>
            </a:extLst>
          </p:cNvPr>
          <p:cNvSpPr/>
          <p:nvPr/>
        </p:nvSpPr>
        <p:spPr>
          <a:xfrm>
            <a:off x="583343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803C27-30D4-4FA6-AF76-0B95E1EC32D3}"/>
              </a:ext>
            </a:extLst>
          </p:cNvPr>
          <p:cNvSpPr txBox="1"/>
          <p:nvPr/>
        </p:nvSpPr>
        <p:spPr>
          <a:xfrm>
            <a:off x="671070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F2F1C1-A328-4BB9-882B-487FF3724211}"/>
              </a:ext>
            </a:extLst>
          </p:cNvPr>
          <p:cNvSpPr/>
          <p:nvPr/>
        </p:nvSpPr>
        <p:spPr>
          <a:xfrm>
            <a:off x="1627218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779731-8D84-4BC7-8CE7-D802CD0F9454}"/>
              </a:ext>
            </a:extLst>
          </p:cNvPr>
          <p:cNvSpPr txBox="1"/>
          <p:nvPr/>
        </p:nvSpPr>
        <p:spPr>
          <a:xfrm>
            <a:off x="1714945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CEBC76-AD40-4683-83D1-EF584C56BB5C}"/>
              </a:ext>
            </a:extLst>
          </p:cNvPr>
          <p:cNvCxnSpPr>
            <a:cxnSpLocks/>
          </p:cNvCxnSpPr>
          <p:nvPr/>
        </p:nvCxnSpPr>
        <p:spPr>
          <a:xfrm>
            <a:off x="922789" y="2559397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B58E5B-49CB-4452-9809-E33BCDE20293}"/>
              </a:ext>
            </a:extLst>
          </p:cNvPr>
          <p:cNvCxnSpPr>
            <a:cxnSpLocks/>
          </p:cNvCxnSpPr>
          <p:nvPr/>
        </p:nvCxnSpPr>
        <p:spPr>
          <a:xfrm>
            <a:off x="922789" y="282365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9F1BE5-5668-498D-8AD0-03E23FDC292F}"/>
              </a:ext>
            </a:extLst>
          </p:cNvPr>
          <p:cNvCxnSpPr>
            <a:cxnSpLocks/>
          </p:cNvCxnSpPr>
          <p:nvPr/>
        </p:nvCxnSpPr>
        <p:spPr>
          <a:xfrm flipV="1">
            <a:off x="922789" y="282365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A336A8-2C7D-4AB4-B33B-E6E5098ACE2E}"/>
              </a:ext>
            </a:extLst>
          </p:cNvPr>
          <p:cNvSpPr/>
          <p:nvPr/>
        </p:nvSpPr>
        <p:spPr>
          <a:xfrm>
            <a:off x="2694835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72CAF-C426-4D3C-9F7A-D7269441ED2F}"/>
              </a:ext>
            </a:extLst>
          </p:cNvPr>
          <p:cNvSpPr txBox="1"/>
          <p:nvPr/>
        </p:nvSpPr>
        <p:spPr>
          <a:xfrm>
            <a:off x="2782562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E590E9-4909-4C4A-AA5E-F2D71C2F6446}"/>
              </a:ext>
            </a:extLst>
          </p:cNvPr>
          <p:cNvSpPr/>
          <p:nvPr/>
        </p:nvSpPr>
        <p:spPr>
          <a:xfrm>
            <a:off x="3738710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3C27F9-812C-452D-B161-07B015344BCC}"/>
              </a:ext>
            </a:extLst>
          </p:cNvPr>
          <p:cNvSpPr txBox="1"/>
          <p:nvPr/>
        </p:nvSpPr>
        <p:spPr>
          <a:xfrm>
            <a:off x="3826437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2CD93A-CD96-41B4-A522-31EC6E7D4C20}"/>
              </a:ext>
            </a:extLst>
          </p:cNvPr>
          <p:cNvCxnSpPr>
            <a:cxnSpLocks/>
          </p:cNvCxnSpPr>
          <p:nvPr/>
        </p:nvCxnSpPr>
        <p:spPr>
          <a:xfrm>
            <a:off x="3034281" y="255939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F4B2D9-932B-4599-B0B2-BA3FE1638D01}"/>
              </a:ext>
            </a:extLst>
          </p:cNvPr>
          <p:cNvCxnSpPr>
            <a:cxnSpLocks/>
          </p:cNvCxnSpPr>
          <p:nvPr/>
        </p:nvCxnSpPr>
        <p:spPr>
          <a:xfrm>
            <a:off x="3034281" y="282365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045390-518B-4AF0-8666-54D0A794904C}"/>
              </a:ext>
            </a:extLst>
          </p:cNvPr>
          <p:cNvCxnSpPr>
            <a:cxnSpLocks/>
          </p:cNvCxnSpPr>
          <p:nvPr/>
        </p:nvCxnSpPr>
        <p:spPr>
          <a:xfrm flipV="1">
            <a:off x="3034281" y="255939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ACDE8F6-DEA7-497A-88F6-AD32B40BD920}"/>
              </a:ext>
            </a:extLst>
          </p:cNvPr>
          <p:cNvSpPr/>
          <p:nvPr/>
        </p:nvSpPr>
        <p:spPr>
          <a:xfrm>
            <a:off x="4865764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CEC41F-34C0-4F43-AD46-1F368E574C4A}"/>
              </a:ext>
            </a:extLst>
          </p:cNvPr>
          <p:cNvSpPr txBox="1"/>
          <p:nvPr/>
        </p:nvSpPr>
        <p:spPr>
          <a:xfrm>
            <a:off x="4953491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D4F44B8-8C9D-4FDD-8A12-F26914BE45E3}"/>
              </a:ext>
            </a:extLst>
          </p:cNvPr>
          <p:cNvSpPr/>
          <p:nvPr/>
        </p:nvSpPr>
        <p:spPr>
          <a:xfrm>
            <a:off x="5909639" y="229933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D9EDE8-0672-4EAC-915F-7D84CA3D0E8D}"/>
              </a:ext>
            </a:extLst>
          </p:cNvPr>
          <p:cNvSpPr txBox="1"/>
          <p:nvPr/>
        </p:nvSpPr>
        <p:spPr>
          <a:xfrm>
            <a:off x="5997366" y="236002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E0A23C-6F01-4A05-81C1-99387EF47AA0}"/>
              </a:ext>
            </a:extLst>
          </p:cNvPr>
          <p:cNvCxnSpPr>
            <a:cxnSpLocks/>
          </p:cNvCxnSpPr>
          <p:nvPr/>
        </p:nvCxnSpPr>
        <p:spPr>
          <a:xfrm>
            <a:off x="5205210" y="255939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CBE326-C40E-41D8-A036-A393B5CB13AB}"/>
              </a:ext>
            </a:extLst>
          </p:cNvPr>
          <p:cNvCxnSpPr>
            <a:cxnSpLocks/>
          </p:cNvCxnSpPr>
          <p:nvPr/>
        </p:nvCxnSpPr>
        <p:spPr>
          <a:xfrm flipV="1">
            <a:off x="5205210" y="255939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311C5E-5D6D-4CB3-8429-77F5737E8D74}"/>
              </a:ext>
            </a:extLst>
          </p:cNvPr>
          <p:cNvCxnSpPr>
            <a:cxnSpLocks/>
          </p:cNvCxnSpPr>
          <p:nvPr/>
        </p:nvCxnSpPr>
        <p:spPr>
          <a:xfrm flipV="1">
            <a:off x="5205210" y="282365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9A5CB-3131-4BD7-9836-082A95A1AECE}"/>
                  </a:ext>
                </a:extLst>
              </p:cNvPr>
              <p:cNvSpPr txBox="1"/>
              <p:nvPr/>
            </p:nvSpPr>
            <p:spPr>
              <a:xfrm>
                <a:off x="882326" y="102101"/>
                <a:ext cx="163012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𝐴𝐶𝐵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9A5CB-3131-4BD7-9836-082A95A1A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26" y="102101"/>
                <a:ext cx="1630126" cy="830997"/>
              </a:xfrm>
              <a:prstGeom prst="rect">
                <a:avLst/>
              </a:prstGeom>
              <a:blipFill>
                <a:blip r:embed="rId2"/>
                <a:stretch>
                  <a:fillRect r="-1124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C95273E-F40C-4366-ABC1-9CD7672FDE1E}"/>
                  </a:ext>
                </a:extLst>
              </p:cNvPr>
              <p:cNvSpPr txBox="1"/>
              <p:nvPr/>
            </p:nvSpPr>
            <p:spPr>
              <a:xfrm>
                <a:off x="4332449" y="102101"/>
                <a:ext cx="166487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𝐴𝐶𝐵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C95273E-F40C-4366-ABC1-9CD7672F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49" y="102101"/>
                <a:ext cx="1664879" cy="830997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31C4EFD8-B81A-4198-9444-DFCF3122E61C}"/>
              </a:ext>
            </a:extLst>
          </p:cNvPr>
          <p:cNvSpPr/>
          <p:nvPr/>
        </p:nvSpPr>
        <p:spPr>
          <a:xfrm>
            <a:off x="521028" y="156884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E9773D-8FBC-4EB8-BAC8-C29A1A45D71D}"/>
              </a:ext>
            </a:extLst>
          </p:cNvPr>
          <p:cNvSpPr txBox="1"/>
          <p:nvPr/>
        </p:nvSpPr>
        <p:spPr>
          <a:xfrm>
            <a:off x="608755" y="162953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801C26-DBC8-4EDA-818A-D098A957B84A}"/>
              </a:ext>
            </a:extLst>
          </p:cNvPr>
          <p:cNvSpPr/>
          <p:nvPr/>
        </p:nvSpPr>
        <p:spPr>
          <a:xfrm>
            <a:off x="1564903" y="156884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1B01B1-ED2C-4BD7-9458-E94EA3F44E75}"/>
              </a:ext>
            </a:extLst>
          </p:cNvPr>
          <p:cNvSpPr txBox="1"/>
          <p:nvPr/>
        </p:nvSpPr>
        <p:spPr>
          <a:xfrm>
            <a:off x="1652630" y="162953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DE0FA5-D74E-4A50-AD23-A0C78E0A7F52}"/>
              </a:ext>
            </a:extLst>
          </p:cNvPr>
          <p:cNvCxnSpPr>
            <a:cxnSpLocks/>
          </p:cNvCxnSpPr>
          <p:nvPr/>
        </p:nvCxnSpPr>
        <p:spPr>
          <a:xfrm>
            <a:off x="860474" y="182890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CF9CBF-3BAE-4654-9756-96CF989FAD37}"/>
              </a:ext>
            </a:extLst>
          </p:cNvPr>
          <p:cNvCxnSpPr>
            <a:cxnSpLocks/>
          </p:cNvCxnSpPr>
          <p:nvPr/>
        </p:nvCxnSpPr>
        <p:spPr>
          <a:xfrm flipV="1">
            <a:off x="860474" y="182890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79A0EF8-7A32-42B9-ABD3-425CE7AF8A03}"/>
              </a:ext>
            </a:extLst>
          </p:cNvPr>
          <p:cNvCxnSpPr>
            <a:cxnSpLocks/>
          </p:cNvCxnSpPr>
          <p:nvPr/>
        </p:nvCxnSpPr>
        <p:spPr>
          <a:xfrm flipV="1">
            <a:off x="860474" y="2093160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A0DD37-19EE-460F-9DEB-068FFF92B96F}"/>
                  </a:ext>
                </a:extLst>
              </p:cNvPr>
              <p:cNvSpPr txBox="1"/>
              <p:nvPr/>
            </p:nvSpPr>
            <p:spPr>
              <a:xfrm>
                <a:off x="2046912" y="1291849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A0DD37-19EE-460F-9DEB-068FFF92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12" y="1291849"/>
                <a:ext cx="549638" cy="276999"/>
              </a:xfrm>
              <a:prstGeom prst="rect">
                <a:avLst/>
              </a:prstGeom>
              <a:blipFill>
                <a:blip r:embed="rId4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3A74C864-E893-4A2A-8E78-77A16AD141C8}"/>
              </a:ext>
            </a:extLst>
          </p:cNvPr>
          <p:cNvSpPr/>
          <p:nvPr/>
        </p:nvSpPr>
        <p:spPr>
          <a:xfrm>
            <a:off x="2601296" y="156884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0DCB35-A75F-4FE9-9F25-DF764E12AE04}"/>
              </a:ext>
            </a:extLst>
          </p:cNvPr>
          <p:cNvSpPr txBox="1"/>
          <p:nvPr/>
        </p:nvSpPr>
        <p:spPr>
          <a:xfrm>
            <a:off x="2689023" y="162953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962ED99-5434-4B85-AC18-7E71F39910BD}"/>
              </a:ext>
            </a:extLst>
          </p:cNvPr>
          <p:cNvCxnSpPr>
            <a:cxnSpLocks/>
          </p:cNvCxnSpPr>
          <p:nvPr/>
        </p:nvCxnSpPr>
        <p:spPr>
          <a:xfrm>
            <a:off x="1896867" y="182890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A3B14-1440-43A1-B41A-54106265FDAD}"/>
              </a:ext>
            </a:extLst>
          </p:cNvPr>
          <p:cNvCxnSpPr>
            <a:cxnSpLocks/>
          </p:cNvCxnSpPr>
          <p:nvPr/>
        </p:nvCxnSpPr>
        <p:spPr>
          <a:xfrm flipV="1">
            <a:off x="1896867" y="1828907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C950500-6135-4302-95AD-6E9ACCCDFE75}"/>
              </a:ext>
            </a:extLst>
          </p:cNvPr>
          <p:cNvCxnSpPr>
            <a:cxnSpLocks/>
          </p:cNvCxnSpPr>
          <p:nvPr/>
        </p:nvCxnSpPr>
        <p:spPr>
          <a:xfrm>
            <a:off x="1896867" y="2357413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27FB52-21DA-4CE5-99DB-15495B570EF7}"/>
                  </a:ext>
                </a:extLst>
              </p:cNvPr>
              <p:cNvSpPr txBox="1"/>
              <p:nvPr/>
            </p:nvSpPr>
            <p:spPr>
              <a:xfrm>
                <a:off x="961342" y="1294242"/>
                <a:ext cx="687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27FB52-21DA-4CE5-99DB-15495B57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2" y="1294242"/>
                <a:ext cx="687496" cy="276999"/>
              </a:xfrm>
              <a:prstGeom prst="rect">
                <a:avLst/>
              </a:prstGeom>
              <a:blipFill>
                <a:blip r:embed="rId5"/>
                <a:stretch>
                  <a:fillRect l="-11607" t="-2174" r="-12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61B732D1-24EC-4788-87A6-73AE95F814E6}"/>
              </a:ext>
            </a:extLst>
          </p:cNvPr>
          <p:cNvSpPr txBox="1"/>
          <p:nvPr/>
        </p:nvSpPr>
        <p:spPr>
          <a:xfrm>
            <a:off x="89188" y="2756933"/>
            <a:ext cx="16605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>
                <a:latin typeface="Cambria" panose="02040503050406030204" pitchFamily="18" charset="0"/>
              </a:rPr>
              <a:t>Which results in: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CA262-C08D-402C-935E-A66D15BB55ED}"/>
                  </a:ext>
                </a:extLst>
              </p:cNvPr>
              <p:cNvSpPr txBox="1"/>
              <p:nvPr/>
            </p:nvSpPr>
            <p:spPr>
              <a:xfrm>
                <a:off x="1509040" y="3060059"/>
                <a:ext cx="549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5CA262-C08D-402C-935E-A66D15BB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0" y="3060059"/>
                <a:ext cx="549638" cy="276999"/>
              </a:xfrm>
              <a:prstGeom prst="rect">
                <a:avLst/>
              </a:prstGeom>
              <a:blipFill>
                <a:blip r:embed="rId6"/>
                <a:stretch>
                  <a:fillRect l="-13333" t="-2222" r="-1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15DE436D-24A4-422B-8D9D-E66B5F4F8C80}"/>
              </a:ext>
            </a:extLst>
          </p:cNvPr>
          <p:cNvSpPr/>
          <p:nvPr/>
        </p:nvSpPr>
        <p:spPr>
          <a:xfrm>
            <a:off x="1014803" y="333705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F401E3-8654-47DA-9034-17C6AC542EAA}"/>
              </a:ext>
            </a:extLst>
          </p:cNvPr>
          <p:cNvSpPr txBox="1"/>
          <p:nvPr/>
        </p:nvSpPr>
        <p:spPr>
          <a:xfrm>
            <a:off x="1102530" y="339774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6034FE6-32D3-42D7-9C96-85DF7AE09D6D}"/>
              </a:ext>
            </a:extLst>
          </p:cNvPr>
          <p:cNvSpPr/>
          <p:nvPr/>
        </p:nvSpPr>
        <p:spPr>
          <a:xfrm>
            <a:off x="2058678" y="3337058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BCE88F-C40D-408C-B8A6-F1A65BE22E53}"/>
              </a:ext>
            </a:extLst>
          </p:cNvPr>
          <p:cNvSpPr txBox="1"/>
          <p:nvPr/>
        </p:nvSpPr>
        <p:spPr>
          <a:xfrm>
            <a:off x="2146405" y="3397743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595B4B-457F-40FB-BD23-6A4AF401BB36}"/>
              </a:ext>
            </a:extLst>
          </p:cNvPr>
          <p:cNvCxnSpPr>
            <a:cxnSpLocks/>
          </p:cNvCxnSpPr>
          <p:nvPr/>
        </p:nvCxnSpPr>
        <p:spPr>
          <a:xfrm>
            <a:off x="1354249" y="359711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7A8315-9931-4CE9-BBCF-F3B19B6152BB}"/>
              </a:ext>
            </a:extLst>
          </p:cNvPr>
          <p:cNvCxnSpPr>
            <a:cxnSpLocks/>
          </p:cNvCxnSpPr>
          <p:nvPr/>
        </p:nvCxnSpPr>
        <p:spPr>
          <a:xfrm>
            <a:off x="1354249" y="3861370"/>
            <a:ext cx="8892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77B62A9-5C35-4B23-8B49-E92B9C26B3E7}"/>
              </a:ext>
            </a:extLst>
          </p:cNvPr>
          <p:cNvCxnSpPr>
            <a:cxnSpLocks/>
          </p:cNvCxnSpPr>
          <p:nvPr/>
        </p:nvCxnSpPr>
        <p:spPr>
          <a:xfrm flipV="1">
            <a:off x="1354249" y="3597117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E1D1C8-120D-4B67-81AB-4BC8C1BD32F1}"/>
                  </a:ext>
                </a:extLst>
              </p:cNvPr>
              <p:cNvSpPr txBox="1"/>
              <p:nvPr/>
            </p:nvSpPr>
            <p:spPr>
              <a:xfrm>
                <a:off x="1397805" y="4850355"/>
                <a:ext cx="772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E1D1C8-120D-4B67-81AB-4BC8C1BD3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5" y="4850355"/>
                <a:ext cx="772904" cy="276999"/>
              </a:xfrm>
              <a:prstGeom prst="rect">
                <a:avLst/>
              </a:prstGeom>
              <a:blipFill>
                <a:blip r:embed="rId7"/>
                <a:stretch>
                  <a:fillRect r="-629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54F4B73A-261C-46FA-A9F7-2A1995264BA5}"/>
              </a:ext>
            </a:extLst>
          </p:cNvPr>
          <p:cNvSpPr/>
          <p:nvPr/>
        </p:nvSpPr>
        <p:spPr>
          <a:xfrm>
            <a:off x="1014803" y="5127354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877708-4C74-4597-94C1-6D145F7B00F9}"/>
              </a:ext>
            </a:extLst>
          </p:cNvPr>
          <p:cNvSpPr txBox="1"/>
          <p:nvPr/>
        </p:nvSpPr>
        <p:spPr>
          <a:xfrm>
            <a:off x="1102530" y="5188039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97FD17B-DB7A-494E-8A52-A90197155D99}"/>
              </a:ext>
            </a:extLst>
          </p:cNvPr>
          <p:cNvSpPr/>
          <p:nvPr/>
        </p:nvSpPr>
        <p:spPr>
          <a:xfrm>
            <a:off x="2058678" y="5127354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566C17-3241-4845-84AC-52A0C6158158}"/>
              </a:ext>
            </a:extLst>
          </p:cNvPr>
          <p:cNvSpPr txBox="1"/>
          <p:nvPr/>
        </p:nvSpPr>
        <p:spPr>
          <a:xfrm>
            <a:off x="2146405" y="5188039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856BF9-DAA3-441F-9A3A-E68F1E473B11}"/>
              </a:ext>
            </a:extLst>
          </p:cNvPr>
          <p:cNvCxnSpPr>
            <a:cxnSpLocks/>
          </p:cNvCxnSpPr>
          <p:nvPr/>
        </p:nvCxnSpPr>
        <p:spPr>
          <a:xfrm flipV="1">
            <a:off x="1354249" y="5387413"/>
            <a:ext cx="889233" cy="52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AF70B32-B6FD-4D49-BC3F-049F352B80F4}"/>
                  </a:ext>
                </a:extLst>
              </p:cNvPr>
              <p:cNvSpPr txBox="1"/>
              <p:nvPr/>
            </p:nvSpPr>
            <p:spPr>
              <a:xfrm>
                <a:off x="89188" y="980014"/>
                <a:ext cx="1755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latin typeface="Cambria" panose="02040503050406030204" pitchFamily="18" charset="0"/>
                  </a:rPr>
                  <a:t>First,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𝐴𝐶𝐵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AF70B32-B6FD-4D49-BC3F-049F352B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" y="980014"/>
                <a:ext cx="1755930" cy="276999"/>
              </a:xfrm>
              <a:prstGeom prst="rect">
                <a:avLst/>
              </a:prstGeom>
              <a:blipFill>
                <a:blip r:embed="rId8"/>
                <a:stretch>
                  <a:fillRect l="-8333" t="-31111" r="-7292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D4E8A51-41C1-47E2-9C74-2CF8B386C019}"/>
                  </a:ext>
                </a:extLst>
              </p:cNvPr>
              <p:cNvSpPr txBox="1"/>
              <p:nvPr/>
            </p:nvSpPr>
            <p:spPr>
              <a:xfrm>
                <a:off x="89188" y="4525140"/>
                <a:ext cx="2298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latin typeface="Cambria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acting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D4E8A51-41C1-47E2-9C74-2CF8B386C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" y="4525140"/>
                <a:ext cx="2298963" cy="276999"/>
              </a:xfrm>
              <a:prstGeom prst="rect">
                <a:avLst/>
              </a:prstGeom>
              <a:blipFill>
                <a:blip r:embed="rId9"/>
                <a:stretch>
                  <a:fillRect l="-6366" t="-30435" r="-530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0359AC-FD66-438F-B2D8-A5329D65FA5A}"/>
                  </a:ext>
                </a:extLst>
              </p:cNvPr>
              <p:cNvSpPr txBox="1"/>
              <p:nvPr/>
            </p:nvSpPr>
            <p:spPr>
              <a:xfrm>
                <a:off x="1173467" y="6255519"/>
                <a:ext cx="1220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0359AC-FD66-438F-B2D8-A5329D65F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67" y="6255519"/>
                <a:ext cx="1220783" cy="276999"/>
              </a:xfrm>
              <a:prstGeom prst="rect">
                <a:avLst/>
              </a:prstGeom>
              <a:blipFill>
                <a:blip r:embed="rId10"/>
                <a:stretch>
                  <a:fillRect r="-398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A73268-7475-48BC-B234-EA5AB33755A8}"/>
                  </a:ext>
                </a:extLst>
              </p:cNvPr>
              <p:cNvSpPr txBox="1"/>
              <p:nvPr/>
            </p:nvSpPr>
            <p:spPr>
              <a:xfrm>
                <a:off x="3451872" y="980014"/>
                <a:ext cx="2396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latin typeface="Cambria" panose="02040503050406030204" pitchFamily="18" charset="0"/>
                  </a:rPr>
                  <a:t>First,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𝐴𝐶𝐵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acting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A73268-7475-48BC-B234-EA5AB337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72" y="980014"/>
                <a:ext cx="2396233" cy="276999"/>
              </a:xfrm>
              <a:prstGeom prst="rect">
                <a:avLst/>
              </a:prstGeom>
              <a:blipFill>
                <a:blip r:embed="rId11"/>
                <a:stretch>
                  <a:fillRect l="-5852" t="-31111" r="-5089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DB48B97-F1EB-417E-9DB0-1645ACBB2651}"/>
                  </a:ext>
                </a:extLst>
              </p:cNvPr>
              <p:cNvSpPr txBox="1"/>
              <p:nvPr/>
            </p:nvSpPr>
            <p:spPr>
              <a:xfrm>
                <a:off x="4743993" y="1292951"/>
                <a:ext cx="921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DB48B97-F1EB-417E-9DB0-1645ACBB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93" y="1292951"/>
                <a:ext cx="921278" cy="276999"/>
              </a:xfrm>
              <a:prstGeom prst="rect">
                <a:avLst/>
              </a:prstGeom>
              <a:blipFill>
                <a:blip r:embed="rId12"/>
                <a:stretch>
                  <a:fillRect r="-52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230EC6E2-5136-42CF-A2A8-AE9CDBCC5FD2}"/>
              </a:ext>
            </a:extLst>
          </p:cNvPr>
          <p:cNvSpPr/>
          <p:nvPr/>
        </p:nvSpPr>
        <p:spPr>
          <a:xfrm>
            <a:off x="4436113" y="1569950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82099B6-D576-44CF-A319-59BBB2C1C272}"/>
              </a:ext>
            </a:extLst>
          </p:cNvPr>
          <p:cNvSpPr txBox="1"/>
          <p:nvPr/>
        </p:nvSpPr>
        <p:spPr>
          <a:xfrm>
            <a:off x="4523840" y="1630635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23249D-769F-4BDA-89B3-12F15E756E04}"/>
              </a:ext>
            </a:extLst>
          </p:cNvPr>
          <p:cNvSpPr/>
          <p:nvPr/>
        </p:nvSpPr>
        <p:spPr>
          <a:xfrm>
            <a:off x="5479988" y="1569950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700ADA-457A-4B6D-9D24-9705928E31FD}"/>
              </a:ext>
            </a:extLst>
          </p:cNvPr>
          <p:cNvSpPr txBox="1"/>
          <p:nvPr/>
        </p:nvSpPr>
        <p:spPr>
          <a:xfrm>
            <a:off x="5567715" y="1630635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5EECDBE-CAAD-4935-BC45-2606FED79D0D}"/>
              </a:ext>
            </a:extLst>
          </p:cNvPr>
          <p:cNvCxnSpPr>
            <a:cxnSpLocks/>
          </p:cNvCxnSpPr>
          <p:nvPr/>
        </p:nvCxnSpPr>
        <p:spPr>
          <a:xfrm flipV="1">
            <a:off x="4775559" y="2094262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927D0AF-4B3D-4199-8488-D883DD98EBDE}"/>
                  </a:ext>
                </a:extLst>
              </p:cNvPr>
              <p:cNvSpPr txBox="1"/>
              <p:nvPr/>
            </p:nvSpPr>
            <p:spPr>
              <a:xfrm>
                <a:off x="3451872" y="3045720"/>
                <a:ext cx="2310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latin typeface="Cambria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acting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927D0AF-4B3D-4199-8488-D883DD98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72" y="3045720"/>
                <a:ext cx="2310376" cy="276999"/>
              </a:xfrm>
              <a:prstGeom prst="rect">
                <a:avLst/>
              </a:prstGeom>
              <a:blipFill>
                <a:blip r:embed="rId13"/>
                <a:stretch>
                  <a:fillRect l="-6069" t="-31111" r="-6069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4607BB9-C6AC-4C70-825C-4256C699A205}"/>
                  </a:ext>
                </a:extLst>
              </p:cNvPr>
              <p:cNvSpPr txBox="1"/>
              <p:nvPr/>
            </p:nvSpPr>
            <p:spPr>
              <a:xfrm>
                <a:off x="4806763" y="3348846"/>
                <a:ext cx="793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4607BB9-C6AC-4C70-825C-4256C699A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63" y="3348846"/>
                <a:ext cx="793935" cy="276999"/>
              </a:xfrm>
              <a:prstGeom prst="rect">
                <a:avLst/>
              </a:prstGeom>
              <a:blipFill>
                <a:blip r:embed="rId14"/>
                <a:stretch>
                  <a:fillRect r="-615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F30A0490-833E-4403-9E15-7540C8D9DB60}"/>
              </a:ext>
            </a:extLst>
          </p:cNvPr>
          <p:cNvSpPr/>
          <p:nvPr/>
        </p:nvSpPr>
        <p:spPr>
          <a:xfrm>
            <a:off x="4436113" y="3625845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1316C7-6956-4586-BE98-21F43600E7DE}"/>
              </a:ext>
            </a:extLst>
          </p:cNvPr>
          <p:cNvSpPr txBox="1"/>
          <p:nvPr/>
        </p:nvSpPr>
        <p:spPr>
          <a:xfrm>
            <a:off x="4523840" y="3686530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260BC19-3CA2-473C-A234-4CD960C47FB9}"/>
              </a:ext>
            </a:extLst>
          </p:cNvPr>
          <p:cNvSpPr/>
          <p:nvPr/>
        </p:nvSpPr>
        <p:spPr>
          <a:xfrm>
            <a:off x="5479988" y="3625845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2F120BE-53B8-4903-B929-6B8BCCB92CEE}"/>
              </a:ext>
            </a:extLst>
          </p:cNvPr>
          <p:cNvSpPr txBox="1"/>
          <p:nvPr/>
        </p:nvSpPr>
        <p:spPr>
          <a:xfrm>
            <a:off x="5567715" y="3686530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752F91-049D-4401-BC80-5D23948A6E09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4842622" y="3870193"/>
            <a:ext cx="822170" cy="2780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6C4D6A-2766-424D-ABE9-C85FACA4821B}"/>
                  </a:ext>
                </a:extLst>
              </p:cNvPr>
              <p:cNvSpPr txBox="1"/>
              <p:nvPr/>
            </p:nvSpPr>
            <p:spPr>
              <a:xfrm>
                <a:off x="4514059" y="2668104"/>
                <a:ext cx="1381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6C4D6A-2766-424D-ABE9-C85FACA48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59" y="2668104"/>
                <a:ext cx="1381147" cy="276999"/>
              </a:xfrm>
              <a:prstGeom prst="rect">
                <a:avLst/>
              </a:prstGeom>
              <a:blipFill>
                <a:blip r:embed="rId15"/>
                <a:stretch>
                  <a:fillRect r="-30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2C4E02B-5B8D-4DA0-8930-3D6902EDB798}"/>
                  </a:ext>
                </a:extLst>
              </p:cNvPr>
              <p:cNvSpPr txBox="1"/>
              <p:nvPr/>
            </p:nvSpPr>
            <p:spPr>
              <a:xfrm>
                <a:off x="4582021" y="4731230"/>
                <a:ext cx="124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2C4E02B-5B8D-4DA0-8930-3D6902EDB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21" y="4731230"/>
                <a:ext cx="1243417" cy="276999"/>
              </a:xfrm>
              <a:prstGeom prst="rect">
                <a:avLst/>
              </a:prstGeom>
              <a:blipFill>
                <a:blip r:embed="rId16"/>
                <a:stretch>
                  <a:fillRect r="-39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89E9C723-54E1-443B-B3AE-08C86426F5E1}"/>
              </a:ext>
            </a:extLst>
          </p:cNvPr>
          <p:cNvSpPr txBox="1"/>
          <p:nvPr/>
        </p:nvSpPr>
        <p:spPr>
          <a:xfrm>
            <a:off x="3451872" y="5115080"/>
            <a:ext cx="30292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>
                <a:latin typeface="Cambria" panose="02040503050406030204" pitchFamily="18" charset="0"/>
              </a:rPr>
              <a:t>The two mappings can be seen</a:t>
            </a:r>
          </a:p>
          <a:p>
            <a:pPr/>
            <a:r>
              <a:rPr lang="en-US" dirty="0">
                <a:latin typeface="Cambria" panose="02040503050406030204" pitchFamily="18" charset="0"/>
              </a:rPr>
              <a:t>happening one after the other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EB153EA-7E92-4851-AE1D-2BB7CF951A13}"/>
              </a:ext>
            </a:extLst>
          </p:cNvPr>
          <p:cNvSpPr/>
          <p:nvPr/>
        </p:nvSpPr>
        <p:spPr>
          <a:xfrm>
            <a:off x="4984759" y="5733169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0E153B7-5E45-4FBB-A0EF-BD58B7203425}"/>
              </a:ext>
            </a:extLst>
          </p:cNvPr>
          <p:cNvSpPr txBox="1"/>
          <p:nvPr/>
        </p:nvSpPr>
        <p:spPr>
          <a:xfrm>
            <a:off x="5072486" y="5793854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A2C9749-9EA5-4404-9119-943584B7C51A}"/>
              </a:ext>
            </a:extLst>
          </p:cNvPr>
          <p:cNvSpPr/>
          <p:nvPr/>
        </p:nvSpPr>
        <p:spPr>
          <a:xfrm>
            <a:off x="6028634" y="5733169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EA50DCC-7371-4DEF-8131-811E1DED711F}"/>
              </a:ext>
            </a:extLst>
          </p:cNvPr>
          <p:cNvSpPr txBox="1"/>
          <p:nvPr/>
        </p:nvSpPr>
        <p:spPr>
          <a:xfrm>
            <a:off x="6116361" y="5793854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731ABC-A338-48E8-836D-DA87DAF52A31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91268" y="5977517"/>
            <a:ext cx="822170" cy="2780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60085DA5-DFCB-43D2-8137-77CE360B5E1B}"/>
              </a:ext>
            </a:extLst>
          </p:cNvPr>
          <p:cNvSpPr/>
          <p:nvPr/>
        </p:nvSpPr>
        <p:spPr>
          <a:xfrm>
            <a:off x="3936210" y="5733169"/>
            <a:ext cx="494237" cy="104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0102C6-BC83-4ED4-A4FD-BE8E45D39C3C}"/>
              </a:ext>
            </a:extLst>
          </p:cNvPr>
          <p:cNvSpPr txBox="1"/>
          <p:nvPr/>
        </p:nvSpPr>
        <p:spPr>
          <a:xfrm>
            <a:off x="4023937" y="5793854"/>
            <a:ext cx="3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A</a:t>
            </a:r>
          </a:p>
          <a:p>
            <a:r>
              <a:rPr lang="en-US" i="1" dirty="0">
                <a:latin typeface="Cambria" panose="02040503050406030204" pitchFamily="18" charset="0"/>
              </a:rPr>
              <a:t>B</a:t>
            </a:r>
          </a:p>
          <a:p>
            <a:r>
              <a:rPr lang="en-US" i="1" dirty="0">
                <a:latin typeface="Cambria" panose="02040503050406030204" pitchFamily="18" charset="0"/>
              </a:rPr>
              <a:t>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03B916A-36E5-4329-994A-5F17806E46C4}"/>
              </a:ext>
            </a:extLst>
          </p:cNvPr>
          <p:cNvCxnSpPr>
            <a:cxnSpLocks/>
          </p:cNvCxnSpPr>
          <p:nvPr/>
        </p:nvCxnSpPr>
        <p:spPr>
          <a:xfrm flipV="1">
            <a:off x="4275656" y="6257481"/>
            <a:ext cx="889233" cy="264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CBABF0-5F86-4949-951A-997756FBFF73}"/>
              </a:ext>
            </a:extLst>
          </p:cNvPr>
          <p:cNvCxnSpPr/>
          <p:nvPr/>
        </p:nvCxnSpPr>
        <p:spPr>
          <a:xfrm>
            <a:off x="3248297" y="102101"/>
            <a:ext cx="0" cy="66150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4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12799</TotalTime>
  <Words>186</Words>
  <Application>Microsoft Office PowerPoint</Application>
  <PresentationFormat>Widescreen</PresentationFormat>
  <Paragraphs>106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Leech</dc:creator>
  <cp:lastModifiedBy>Mark Leech</cp:lastModifiedBy>
  <cp:revision>9</cp:revision>
  <dcterms:created xsi:type="dcterms:W3CDTF">2017-06-19T20:22:16Z</dcterms:created>
  <dcterms:modified xsi:type="dcterms:W3CDTF">2017-07-06T16:31:31Z</dcterms:modified>
</cp:coreProperties>
</file>